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14"/>
  </p:notesMasterIdLst>
  <p:sldIdLst>
    <p:sldId id="277" r:id="rId2"/>
    <p:sldId id="282" r:id="rId3"/>
    <p:sldId id="268" r:id="rId4"/>
    <p:sldId id="269" r:id="rId5"/>
    <p:sldId id="281" r:id="rId6"/>
    <p:sldId id="270" r:id="rId7"/>
    <p:sldId id="271" r:id="rId8"/>
    <p:sldId id="272" r:id="rId9"/>
    <p:sldId id="273" r:id="rId10"/>
    <p:sldId id="274" r:id="rId11"/>
    <p:sldId id="283" r:id="rId12"/>
    <p:sldId id="284" r:id="rId13"/>
  </p:sldIdLst>
  <p:sldSz cx="12192000" cy="6858000"/>
  <p:notesSz cx="6858000" cy="9144000"/>
  <p:defaultTextStyle>
    <a:defPPr>
      <a:defRPr lang="en-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ome Slide" id="{C41E965D-1BB0-6E42-80C1-B0CE61D34D0F}">
          <p14:sldIdLst>
            <p14:sldId id="277"/>
            <p14:sldId id="282"/>
          </p14:sldIdLst>
        </p14:section>
        <p14:section name="BD AND CD" id="{34C61D3D-3DDA-8544-919D-38908B71CF6E}">
          <p14:sldIdLst>
            <p14:sldId id="268"/>
            <p14:sldId id="269"/>
            <p14:sldId id="281"/>
          </p14:sldIdLst>
        </p14:section>
        <p14:section name="METHODOLOGY" id="{DBB0F080-D76F-2449-A8A8-97428CE5CDE4}">
          <p14:sldIdLst>
            <p14:sldId id="270"/>
            <p14:sldId id="271"/>
          </p14:sldIdLst>
        </p14:section>
        <p14:section name="Solution" id="{D01103C6-D9B4-874A-903D-1D54C47D2E73}">
          <p14:sldIdLst>
            <p14:sldId id="272"/>
            <p14:sldId id="273"/>
          </p14:sldIdLst>
        </p14:section>
        <p14:section name="Business Model" id="{17ED8106-7472-CA40-A9D6-5927206203E6}">
          <p14:sldIdLst>
            <p14:sldId id="274"/>
            <p14:sldId id="283"/>
          </p14:sldIdLst>
        </p14:section>
        <p14:section name="THANK YOU" id="{F4E99F29-94A3-4C99-B48D-DC676F8401E5}">
          <p14:sldIdLst>
            <p14:sldId id="28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231D"/>
    <a:srgbClr val="101519"/>
    <a:srgbClr val="273E32"/>
    <a:srgbClr val="0D141A"/>
    <a:srgbClr val="0F141A"/>
    <a:srgbClr val="1019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96"/>
    <p:restoredTop sz="96860"/>
  </p:normalViewPr>
  <p:slideViewPr>
    <p:cSldViewPr snapToGrid="0" snapToObjects="1">
      <p:cViewPr varScale="1">
        <p:scale>
          <a:sx n="85" d="100"/>
          <a:sy n="85" d="100"/>
        </p:scale>
        <p:origin x="816" y="6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svg>
</file>

<file path=ppt/media/image12.jpeg>
</file>

<file path=ppt/media/image13.png>
</file>

<file path=ppt/media/image14.png>
</file>

<file path=ppt/media/image15.svg>
</file>

<file path=ppt/media/image16.jpg>
</file>

<file path=ppt/media/image17.png>
</file>

<file path=ppt/media/image18.png>
</file>

<file path=ppt/media/image19.svg>
</file>

<file path=ppt/media/image2.jpeg>
</file>

<file path=ppt/media/image20.jp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jpeg>
</file>

<file path=ppt/media/image3.png>
</file>

<file path=ppt/media/image4.png>
</file>

<file path=ppt/media/image5.png>
</file>

<file path=ppt/media/image6.png>
</file>

<file path=ppt/media/image7.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L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AF6D82-066C-FA4D-8270-4E3B76B0A85B}" type="datetimeFigureOut">
              <a:t>6/6/2024</a:t>
            </a:fld>
            <a:endParaRPr lang="en-L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L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L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L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E92847-51ED-1449-A9AF-8F855167E8E6}" type="slidenum">
              <a:t>‹#›</a:t>
            </a:fld>
            <a:endParaRPr lang="en-LT"/>
          </a:p>
        </p:txBody>
      </p:sp>
    </p:spTree>
    <p:extLst>
      <p:ext uri="{BB962C8B-B14F-4D97-AF65-F5344CB8AC3E}">
        <p14:creationId xmlns:p14="http://schemas.microsoft.com/office/powerpoint/2010/main" val="2813509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LT" dirty="0"/>
          </a:p>
        </p:txBody>
      </p:sp>
      <p:sp>
        <p:nvSpPr>
          <p:cNvPr id="4" name="Slide Number Placeholder 3"/>
          <p:cNvSpPr>
            <a:spLocks noGrp="1"/>
          </p:cNvSpPr>
          <p:nvPr>
            <p:ph type="sldNum" sz="quarter" idx="5"/>
          </p:nvPr>
        </p:nvSpPr>
        <p:spPr/>
        <p:txBody>
          <a:bodyPr/>
          <a:lstStyle/>
          <a:p>
            <a:fld id="{5BE92847-51ED-1449-A9AF-8F855167E8E6}" type="slidenum">
              <a:t>2</a:t>
            </a:fld>
            <a:endParaRPr lang="en-LT"/>
          </a:p>
        </p:txBody>
      </p:sp>
    </p:spTree>
    <p:extLst>
      <p:ext uri="{BB962C8B-B14F-4D97-AF65-F5344CB8AC3E}">
        <p14:creationId xmlns:p14="http://schemas.microsoft.com/office/powerpoint/2010/main" val="2118131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LT"/>
          </a:p>
        </p:txBody>
      </p:sp>
      <p:sp>
        <p:nvSpPr>
          <p:cNvPr id="4" name="Slide Number Placeholder 3"/>
          <p:cNvSpPr>
            <a:spLocks noGrp="1"/>
          </p:cNvSpPr>
          <p:nvPr>
            <p:ph type="sldNum" sz="quarter" idx="5"/>
          </p:nvPr>
        </p:nvSpPr>
        <p:spPr/>
        <p:txBody>
          <a:bodyPr/>
          <a:lstStyle/>
          <a:p>
            <a:fld id="{5BE92847-51ED-1449-A9AF-8F855167E8E6}" type="slidenum">
              <a:t>4</a:t>
            </a:fld>
            <a:endParaRPr lang="en-LT"/>
          </a:p>
        </p:txBody>
      </p:sp>
    </p:spTree>
    <p:extLst>
      <p:ext uri="{BB962C8B-B14F-4D97-AF65-F5344CB8AC3E}">
        <p14:creationId xmlns:p14="http://schemas.microsoft.com/office/powerpoint/2010/main" val="22779039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LT"/>
          </a:p>
        </p:txBody>
      </p:sp>
      <p:sp>
        <p:nvSpPr>
          <p:cNvPr id="4" name="Slide Number Placeholder 3"/>
          <p:cNvSpPr>
            <a:spLocks noGrp="1"/>
          </p:cNvSpPr>
          <p:nvPr>
            <p:ph type="sldNum" sz="quarter" idx="5"/>
          </p:nvPr>
        </p:nvSpPr>
        <p:spPr/>
        <p:txBody>
          <a:bodyPr/>
          <a:lstStyle/>
          <a:p>
            <a:fld id="{5BE92847-51ED-1449-A9AF-8F855167E8E6}" type="slidenum">
              <a:rPr lang="en-LT"/>
              <a:t>7</a:t>
            </a:fld>
            <a:endParaRPr lang="en-LT"/>
          </a:p>
        </p:txBody>
      </p:sp>
    </p:spTree>
    <p:extLst>
      <p:ext uri="{BB962C8B-B14F-4D97-AF65-F5344CB8AC3E}">
        <p14:creationId xmlns:p14="http://schemas.microsoft.com/office/powerpoint/2010/main" val="15107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LT"/>
          </a:p>
        </p:txBody>
      </p:sp>
      <p:sp>
        <p:nvSpPr>
          <p:cNvPr id="4" name="Slide Number Placeholder 3"/>
          <p:cNvSpPr>
            <a:spLocks noGrp="1"/>
          </p:cNvSpPr>
          <p:nvPr>
            <p:ph type="sldNum" sz="quarter" idx="5"/>
          </p:nvPr>
        </p:nvSpPr>
        <p:spPr/>
        <p:txBody>
          <a:bodyPr/>
          <a:lstStyle/>
          <a:p>
            <a:fld id="{5BE92847-51ED-1449-A9AF-8F855167E8E6}" type="slidenum">
              <a:rPr lang="en-LT"/>
              <a:t>9</a:t>
            </a:fld>
            <a:endParaRPr lang="en-LT"/>
          </a:p>
        </p:txBody>
      </p:sp>
    </p:spTree>
    <p:extLst>
      <p:ext uri="{BB962C8B-B14F-4D97-AF65-F5344CB8AC3E}">
        <p14:creationId xmlns:p14="http://schemas.microsoft.com/office/powerpoint/2010/main" val="1769308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LT"/>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BE92847-51ED-1449-A9AF-8F855167E8E6}" type="slidenum">
              <a:rPr kumimoji="0" lang="en-LT"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LT"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5323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BE682-BC13-E443-B955-4FA79FB3F1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LT"/>
          </a:p>
        </p:txBody>
      </p:sp>
      <p:sp>
        <p:nvSpPr>
          <p:cNvPr id="3" name="Subtitle 2">
            <a:extLst>
              <a:ext uri="{FF2B5EF4-FFF2-40B4-BE49-F238E27FC236}">
                <a16:creationId xmlns:a16="http://schemas.microsoft.com/office/drawing/2014/main" id="{8343E81D-F660-B04A-A02A-7771D9835F5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LT"/>
          </a:p>
        </p:txBody>
      </p:sp>
      <p:sp>
        <p:nvSpPr>
          <p:cNvPr id="4" name="Date Placeholder 3">
            <a:extLst>
              <a:ext uri="{FF2B5EF4-FFF2-40B4-BE49-F238E27FC236}">
                <a16:creationId xmlns:a16="http://schemas.microsoft.com/office/drawing/2014/main" id="{FB20CAD2-F4B0-6D4F-A3DB-59C0869B6DA4}"/>
              </a:ext>
            </a:extLst>
          </p:cNvPr>
          <p:cNvSpPr>
            <a:spLocks noGrp="1"/>
          </p:cNvSpPr>
          <p:nvPr>
            <p:ph type="dt" sz="half" idx="10"/>
          </p:nvPr>
        </p:nvSpPr>
        <p:spPr/>
        <p:txBody>
          <a:bodyPr/>
          <a:lstStyle/>
          <a:p>
            <a:fld id="{5C1621EB-52E9-864A-B0F6-E4DE6976EFAF}" type="datetimeFigureOut">
              <a:t>6/6/2024</a:t>
            </a:fld>
            <a:endParaRPr lang="en-LT"/>
          </a:p>
        </p:txBody>
      </p:sp>
      <p:sp>
        <p:nvSpPr>
          <p:cNvPr id="5" name="Footer Placeholder 4">
            <a:extLst>
              <a:ext uri="{FF2B5EF4-FFF2-40B4-BE49-F238E27FC236}">
                <a16:creationId xmlns:a16="http://schemas.microsoft.com/office/drawing/2014/main" id="{35559959-8F63-1C46-9846-971A9FA824AF}"/>
              </a:ext>
            </a:extLst>
          </p:cNvPr>
          <p:cNvSpPr>
            <a:spLocks noGrp="1"/>
          </p:cNvSpPr>
          <p:nvPr>
            <p:ph type="ftr" sz="quarter" idx="11"/>
          </p:nvPr>
        </p:nvSpPr>
        <p:spPr/>
        <p:txBody>
          <a:bodyPr/>
          <a:lstStyle/>
          <a:p>
            <a:endParaRPr lang="en-LT"/>
          </a:p>
        </p:txBody>
      </p:sp>
      <p:sp>
        <p:nvSpPr>
          <p:cNvPr id="6" name="Slide Number Placeholder 5">
            <a:extLst>
              <a:ext uri="{FF2B5EF4-FFF2-40B4-BE49-F238E27FC236}">
                <a16:creationId xmlns:a16="http://schemas.microsoft.com/office/drawing/2014/main" id="{F04FAE86-30FA-9842-986E-368BD12DB94C}"/>
              </a:ext>
            </a:extLst>
          </p:cNvPr>
          <p:cNvSpPr>
            <a:spLocks noGrp="1"/>
          </p:cNvSpPr>
          <p:nvPr>
            <p:ph type="sldNum" sz="quarter" idx="12"/>
          </p:nvPr>
        </p:nvSpPr>
        <p:spPr/>
        <p:txBody>
          <a:bodyPr/>
          <a:lstStyle/>
          <a:p>
            <a:fld id="{BD72A2A8-704E-EF48-80AE-D3783EE37A42}" type="slidenum">
              <a:t>‹#›</a:t>
            </a:fld>
            <a:endParaRPr lang="en-LT"/>
          </a:p>
        </p:txBody>
      </p:sp>
    </p:spTree>
    <p:extLst>
      <p:ext uri="{BB962C8B-B14F-4D97-AF65-F5344CB8AC3E}">
        <p14:creationId xmlns:p14="http://schemas.microsoft.com/office/powerpoint/2010/main" val="8105200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BE3B-CFC3-5A4C-B7F9-83501BEBB544}"/>
              </a:ext>
            </a:extLst>
          </p:cNvPr>
          <p:cNvSpPr>
            <a:spLocks noGrp="1"/>
          </p:cNvSpPr>
          <p:nvPr>
            <p:ph type="title"/>
          </p:nvPr>
        </p:nvSpPr>
        <p:spPr/>
        <p:txBody>
          <a:bodyPr/>
          <a:lstStyle/>
          <a:p>
            <a:r>
              <a:rPr lang="en-US"/>
              <a:t>Click to edit Master title style</a:t>
            </a:r>
            <a:endParaRPr lang="en-LT"/>
          </a:p>
        </p:txBody>
      </p:sp>
      <p:sp>
        <p:nvSpPr>
          <p:cNvPr id="3" name="Vertical Text Placeholder 2">
            <a:extLst>
              <a:ext uri="{FF2B5EF4-FFF2-40B4-BE49-F238E27FC236}">
                <a16:creationId xmlns:a16="http://schemas.microsoft.com/office/drawing/2014/main" id="{7F6FE2E7-8408-F64E-AC06-6E9B1F7B6D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LT"/>
          </a:p>
        </p:txBody>
      </p:sp>
      <p:sp>
        <p:nvSpPr>
          <p:cNvPr id="4" name="Date Placeholder 3">
            <a:extLst>
              <a:ext uri="{FF2B5EF4-FFF2-40B4-BE49-F238E27FC236}">
                <a16:creationId xmlns:a16="http://schemas.microsoft.com/office/drawing/2014/main" id="{86B17EA7-EDC0-674E-87AF-81F0CC4A4735}"/>
              </a:ext>
            </a:extLst>
          </p:cNvPr>
          <p:cNvSpPr>
            <a:spLocks noGrp="1"/>
          </p:cNvSpPr>
          <p:nvPr>
            <p:ph type="dt" sz="half" idx="10"/>
          </p:nvPr>
        </p:nvSpPr>
        <p:spPr/>
        <p:txBody>
          <a:bodyPr/>
          <a:lstStyle/>
          <a:p>
            <a:fld id="{5C1621EB-52E9-864A-B0F6-E4DE6976EFAF}" type="datetimeFigureOut">
              <a:t>6/6/2024</a:t>
            </a:fld>
            <a:endParaRPr lang="en-LT"/>
          </a:p>
        </p:txBody>
      </p:sp>
      <p:sp>
        <p:nvSpPr>
          <p:cNvPr id="5" name="Footer Placeholder 4">
            <a:extLst>
              <a:ext uri="{FF2B5EF4-FFF2-40B4-BE49-F238E27FC236}">
                <a16:creationId xmlns:a16="http://schemas.microsoft.com/office/drawing/2014/main" id="{95A66A1F-640A-DD4A-8A62-FC15E9D3F56B}"/>
              </a:ext>
            </a:extLst>
          </p:cNvPr>
          <p:cNvSpPr>
            <a:spLocks noGrp="1"/>
          </p:cNvSpPr>
          <p:nvPr>
            <p:ph type="ftr" sz="quarter" idx="11"/>
          </p:nvPr>
        </p:nvSpPr>
        <p:spPr/>
        <p:txBody>
          <a:bodyPr/>
          <a:lstStyle/>
          <a:p>
            <a:endParaRPr lang="en-LT"/>
          </a:p>
        </p:txBody>
      </p:sp>
      <p:sp>
        <p:nvSpPr>
          <p:cNvPr id="6" name="Slide Number Placeholder 5">
            <a:extLst>
              <a:ext uri="{FF2B5EF4-FFF2-40B4-BE49-F238E27FC236}">
                <a16:creationId xmlns:a16="http://schemas.microsoft.com/office/drawing/2014/main" id="{59ED5553-91F0-6547-ABB8-D9C439CB0D8B}"/>
              </a:ext>
            </a:extLst>
          </p:cNvPr>
          <p:cNvSpPr>
            <a:spLocks noGrp="1"/>
          </p:cNvSpPr>
          <p:nvPr>
            <p:ph type="sldNum" sz="quarter" idx="12"/>
          </p:nvPr>
        </p:nvSpPr>
        <p:spPr/>
        <p:txBody>
          <a:bodyPr/>
          <a:lstStyle/>
          <a:p>
            <a:fld id="{BD72A2A8-704E-EF48-80AE-D3783EE37A42}" type="slidenum">
              <a:t>‹#›</a:t>
            </a:fld>
            <a:endParaRPr lang="en-LT"/>
          </a:p>
        </p:txBody>
      </p:sp>
    </p:spTree>
    <p:extLst>
      <p:ext uri="{BB962C8B-B14F-4D97-AF65-F5344CB8AC3E}">
        <p14:creationId xmlns:p14="http://schemas.microsoft.com/office/powerpoint/2010/main" val="3086999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1D21FB-DAFB-DF4B-B7CA-DF378245F1B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LT"/>
          </a:p>
        </p:txBody>
      </p:sp>
      <p:sp>
        <p:nvSpPr>
          <p:cNvPr id="3" name="Vertical Text Placeholder 2">
            <a:extLst>
              <a:ext uri="{FF2B5EF4-FFF2-40B4-BE49-F238E27FC236}">
                <a16:creationId xmlns:a16="http://schemas.microsoft.com/office/drawing/2014/main" id="{C7C020F6-65AA-B149-8A98-D754BD2D85F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LT"/>
          </a:p>
        </p:txBody>
      </p:sp>
      <p:sp>
        <p:nvSpPr>
          <p:cNvPr id="4" name="Date Placeholder 3">
            <a:extLst>
              <a:ext uri="{FF2B5EF4-FFF2-40B4-BE49-F238E27FC236}">
                <a16:creationId xmlns:a16="http://schemas.microsoft.com/office/drawing/2014/main" id="{289CA0BA-7E42-374F-BCF5-EDBE9B1CAD2B}"/>
              </a:ext>
            </a:extLst>
          </p:cNvPr>
          <p:cNvSpPr>
            <a:spLocks noGrp="1"/>
          </p:cNvSpPr>
          <p:nvPr>
            <p:ph type="dt" sz="half" idx="10"/>
          </p:nvPr>
        </p:nvSpPr>
        <p:spPr/>
        <p:txBody>
          <a:bodyPr/>
          <a:lstStyle/>
          <a:p>
            <a:fld id="{5C1621EB-52E9-864A-B0F6-E4DE6976EFAF}" type="datetimeFigureOut">
              <a:t>6/6/2024</a:t>
            </a:fld>
            <a:endParaRPr lang="en-LT"/>
          </a:p>
        </p:txBody>
      </p:sp>
      <p:sp>
        <p:nvSpPr>
          <p:cNvPr id="5" name="Footer Placeholder 4">
            <a:extLst>
              <a:ext uri="{FF2B5EF4-FFF2-40B4-BE49-F238E27FC236}">
                <a16:creationId xmlns:a16="http://schemas.microsoft.com/office/drawing/2014/main" id="{6AF8169A-AD4F-B54D-BD6E-4A85F6C023AD}"/>
              </a:ext>
            </a:extLst>
          </p:cNvPr>
          <p:cNvSpPr>
            <a:spLocks noGrp="1"/>
          </p:cNvSpPr>
          <p:nvPr>
            <p:ph type="ftr" sz="quarter" idx="11"/>
          </p:nvPr>
        </p:nvSpPr>
        <p:spPr/>
        <p:txBody>
          <a:bodyPr/>
          <a:lstStyle/>
          <a:p>
            <a:endParaRPr lang="en-LT"/>
          </a:p>
        </p:txBody>
      </p:sp>
      <p:sp>
        <p:nvSpPr>
          <p:cNvPr id="6" name="Slide Number Placeholder 5">
            <a:extLst>
              <a:ext uri="{FF2B5EF4-FFF2-40B4-BE49-F238E27FC236}">
                <a16:creationId xmlns:a16="http://schemas.microsoft.com/office/drawing/2014/main" id="{A467CF1D-B5A0-C945-8BEF-46A5BA8407F5}"/>
              </a:ext>
            </a:extLst>
          </p:cNvPr>
          <p:cNvSpPr>
            <a:spLocks noGrp="1"/>
          </p:cNvSpPr>
          <p:nvPr>
            <p:ph type="sldNum" sz="quarter" idx="12"/>
          </p:nvPr>
        </p:nvSpPr>
        <p:spPr/>
        <p:txBody>
          <a:bodyPr/>
          <a:lstStyle/>
          <a:p>
            <a:fld id="{BD72A2A8-704E-EF48-80AE-D3783EE37A42}" type="slidenum">
              <a:t>‹#›</a:t>
            </a:fld>
            <a:endParaRPr lang="en-LT"/>
          </a:p>
        </p:txBody>
      </p:sp>
    </p:spTree>
    <p:extLst>
      <p:ext uri="{BB962C8B-B14F-4D97-AF65-F5344CB8AC3E}">
        <p14:creationId xmlns:p14="http://schemas.microsoft.com/office/powerpoint/2010/main" val="1040774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BF467-98F8-1240-ACB7-FB89C8182B30}"/>
              </a:ext>
            </a:extLst>
          </p:cNvPr>
          <p:cNvSpPr>
            <a:spLocks noGrp="1"/>
          </p:cNvSpPr>
          <p:nvPr>
            <p:ph type="title"/>
          </p:nvPr>
        </p:nvSpPr>
        <p:spPr/>
        <p:txBody>
          <a:bodyPr/>
          <a:lstStyle/>
          <a:p>
            <a:r>
              <a:rPr lang="en-US"/>
              <a:t>Click to edit Master title style</a:t>
            </a:r>
            <a:endParaRPr lang="en-LT"/>
          </a:p>
        </p:txBody>
      </p:sp>
      <p:sp>
        <p:nvSpPr>
          <p:cNvPr id="3" name="Content Placeholder 2">
            <a:extLst>
              <a:ext uri="{FF2B5EF4-FFF2-40B4-BE49-F238E27FC236}">
                <a16:creationId xmlns:a16="http://schemas.microsoft.com/office/drawing/2014/main" id="{7CDF9D25-2E40-A546-8E08-F406112B18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LT"/>
          </a:p>
        </p:txBody>
      </p:sp>
      <p:sp>
        <p:nvSpPr>
          <p:cNvPr id="4" name="Date Placeholder 3">
            <a:extLst>
              <a:ext uri="{FF2B5EF4-FFF2-40B4-BE49-F238E27FC236}">
                <a16:creationId xmlns:a16="http://schemas.microsoft.com/office/drawing/2014/main" id="{C1978E3D-659B-5845-B58C-F7CE0FEDAC4D}"/>
              </a:ext>
            </a:extLst>
          </p:cNvPr>
          <p:cNvSpPr>
            <a:spLocks noGrp="1"/>
          </p:cNvSpPr>
          <p:nvPr>
            <p:ph type="dt" sz="half" idx="10"/>
          </p:nvPr>
        </p:nvSpPr>
        <p:spPr/>
        <p:txBody>
          <a:bodyPr/>
          <a:lstStyle/>
          <a:p>
            <a:fld id="{5C1621EB-52E9-864A-B0F6-E4DE6976EFAF}" type="datetimeFigureOut">
              <a:t>6/6/2024</a:t>
            </a:fld>
            <a:endParaRPr lang="en-LT"/>
          </a:p>
        </p:txBody>
      </p:sp>
      <p:sp>
        <p:nvSpPr>
          <p:cNvPr id="5" name="Footer Placeholder 4">
            <a:extLst>
              <a:ext uri="{FF2B5EF4-FFF2-40B4-BE49-F238E27FC236}">
                <a16:creationId xmlns:a16="http://schemas.microsoft.com/office/drawing/2014/main" id="{2FF348E1-52F7-3740-BECC-A872BC95274C}"/>
              </a:ext>
            </a:extLst>
          </p:cNvPr>
          <p:cNvSpPr>
            <a:spLocks noGrp="1"/>
          </p:cNvSpPr>
          <p:nvPr>
            <p:ph type="ftr" sz="quarter" idx="11"/>
          </p:nvPr>
        </p:nvSpPr>
        <p:spPr/>
        <p:txBody>
          <a:bodyPr/>
          <a:lstStyle/>
          <a:p>
            <a:endParaRPr lang="en-LT"/>
          </a:p>
        </p:txBody>
      </p:sp>
      <p:sp>
        <p:nvSpPr>
          <p:cNvPr id="6" name="Slide Number Placeholder 5">
            <a:extLst>
              <a:ext uri="{FF2B5EF4-FFF2-40B4-BE49-F238E27FC236}">
                <a16:creationId xmlns:a16="http://schemas.microsoft.com/office/drawing/2014/main" id="{E863AFA0-CF5D-CB4F-86DA-A26B2DDDD4E4}"/>
              </a:ext>
            </a:extLst>
          </p:cNvPr>
          <p:cNvSpPr>
            <a:spLocks noGrp="1"/>
          </p:cNvSpPr>
          <p:nvPr>
            <p:ph type="sldNum" sz="quarter" idx="12"/>
          </p:nvPr>
        </p:nvSpPr>
        <p:spPr/>
        <p:txBody>
          <a:bodyPr/>
          <a:lstStyle/>
          <a:p>
            <a:fld id="{BD72A2A8-704E-EF48-80AE-D3783EE37A42}" type="slidenum">
              <a:t>‹#›</a:t>
            </a:fld>
            <a:endParaRPr lang="en-LT"/>
          </a:p>
        </p:txBody>
      </p:sp>
    </p:spTree>
    <p:extLst>
      <p:ext uri="{BB962C8B-B14F-4D97-AF65-F5344CB8AC3E}">
        <p14:creationId xmlns:p14="http://schemas.microsoft.com/office/powerpoint/2010/main" val="1544614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FBE51-5261-8649-BBAC-76D794105D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LT"/>
          </a:p>
        </p:txBody>
      </p:sp>
      <p:sp>
        <p:nvSpPr>
          <p:cNvPr id="3" name="Text Placeholder 2">
            <a:extLst>
              <a:ext uri="{FF2B5EF4-FFF2-40B4-BE49-F238E27FC236}">
                <a16:creationId xmlns:a16="http://schemas.microsoft.com/office/drawing/2014/main" id="{495328B6-1619-BD43-AFD5-7594537CB9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3C310A-FBFE-6A4B-94FD-CD0539AA4DB3}"/>
              </a:ext>
            </a:extLst>
          </p:cNvPr>
          <p:cNvSpPr>
            <a:spLocks noGrp="1"/>
          </p:cNvSpPr>
          <p:nvPr>
            <p:ph type="dt" sz="half" idx="10"/>
          </p:nvPr>
        </p:nvSpPr>
        <p:spPr/>
        <p:txBody>
          <a:bodyPr/>
          <a:lstStyle/>
          <a:p>
            <a:fld id="{5C1621EB-52E9-864A-B0F6-E4DE6976EFAF}" type="datetimeFigureOut">
              <a:t>6/6/2024</a:t>
            </a:fld>
            <a:endParaRPr lang="en-LT"/>
          </a:p>
        </p:txBody>
      </p:sp>
      <p:sp>
        <p:nvSpPr>
          <p:cNvPr id="5" name="Footer Placeholder 4">
            <a:extLst>
              <a:ext uri="{FF2B5EF4-FFF2-40B4-BE49-F238E27FC236}">
                <a16:creationId xmlns:a16="http://schemas.microsoft.com/office/drawing/2014/main" id="{4509B160-B8F3-9845-896E-719CFEDB9497}"/>
              </a:ext>
            </a:extLst>
          </p:cNvPr>
          <p:cNvSpPr>
            <a:spLocks noGrp="1"/>
          </p:cNvSpPr>
          <p:nvPr>
            <p:ph type="ftr" sz="quarter" idx="11"/>
          </p:nvPr>
        </p:nvSpPr>
        <p:spPr/>
        <p:txBody>
          <a:bodyPr/>
          <a:lstStyle/>
          <a:p>
            <a:endParaRPr lang="en-LT"/>
          </a:p>
        </p:txBody>
      </p:sp>
      <p:sp>
        <p:nvSpPr>
          <p:cNvPr id="6" name="Slide Number Placeholder 5">
            <a:extLst>
              <a:ext uri="{FF2B5EF4-FFF2-40B4-BE49-F238E27FC236}">
                <a16:creationId xmlns:a16="http://schemas.microsoft.com/office/drawing/2014/main" id="{32CFF698-F77F-6B4B-84A3-6571531ACAB7}"/>
              </a:ext>
            </a:extLst>
          </p:cNvPr>
          <p:cNvSpPr>
            <a:spLocks noGrp="1"/>
          </p:cNvSpPr>
          <p:nvPr>
            <p:ph type="sldNum" sz="quarter" idx="12"/>
          </p:nvPr>
        </p:nvSpPr>
        <p:spPr/>
        <p:txBody>
          <a:bodyPr/>
          <a:lstStyle/>
          <a:p>
            <a:fld id="{BD72A2A8-704E-EF48-80AE-D3783EE37A42}" type="slidenum">
              <a:t>‹#›</a:t>
            </a:fld>
            <a:endParaRPr lang="en-LT"/>
          </a:p>
        </p:txBody>
      </p:sp>
    </p:spTree>
    <p:extLst>
      <p:ext uri="{BB962C8B-B14F-4D97-AF65-F5344CB8AC3E}">
        <p14:creationId xmlns:p14="http://schemas.microsoft.com/office/powerpoint/2010/main" val="9689716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ED5FF-D86B-9747-848F-2C768AE53E06}"/>
              </a:ext>
            </a:extLst>
          </p:cNvPr>
          <p:cNvSpPr>
            <a:spLocks noGrp="1"/>
          </p:cNvSpPr>
          <p:nvPr>
            <p:ph type="title"/>
          </p:nvPr>
        </p:nvSpPr>
        <p:spPr/>
        <p:txBody>
          <a:bodyPr/>
          <a:lstStyle/>
          <a:p>
            <a:r>
              <a:rPr lang="en-US"/>
              <a:t>Click to edit Master title style</a:t>
            </a:r>
            <a:endParaRPr lang="en-LT"/>
          </a:p>
        </p:txBody>
      </p:sp>
      <p:sp>
        <p:nvSpPr>
          <p:cNvPr id="3" name="Content Placeholder 2">
            <a:extLst>
              <a:ext uri="{FF2B5EF4-FFF2-40B4-BE49-F238E27FC236}">
                <a16:creationId xmlns:a16="http://schemas.microsoft.com/office/drawing/2014/main" id="{FF78C517-D3BF-1840-B5E3-D495BF943C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LT"/>
          </a:p>
        </p:txBody>
      </p:sp>
      <p:sp>
        <p:nvSpPr>
          <p:cNvPr id="4" name="Content Placeholder 3">
            <a:extLst>
              <a:ext uri="{FF2B5EF4-FFF2-40B4-BE49-F238E27FC236}">
                <a16:creationId xmlns:a16="http://schemas.microsoft.com/office/drawing/2014/main" id="{14F0A760-A9DA-0E47-8642-F4561309DD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LT"/>
          </a:p>
        </p:txBody>
      </p:sp>
      <p:sp>
        <p:nvSpPr>
          <p:cNvPr id="5" name="Date Placeholder 4">
            <a:extLst>
              <a:ext uri="{FF2B5EF4-FFF2-40B4-BE49-F238E27FC236}">
                <a16:creationId xmlns:a16="http://schemas.microsoft.com/office/drawing/2014/main" id="{58D07266-6075-214C-9A0F-1B14A182DA47}"/>
              </a:ext>
            </a:extLst>
          </p:cNvPr>
          <p:cNvSpPr>
            <a:spLocks noGrp="1"/>
          </p:cNvSpPr>
          <p:nvPr>
            <p:ph type="dt" sz="half" idx="10"/>
          </p:nvPr>
        </p:nvSpPr>
        <p:spPr/>
        <p:txBody>
          <a:bodyPr/>
          <a:lstStyle/>
          <a:p>
            <a:fld id="{5C1621EB-52E9-864A-B0F6-E4DE6976EFAF}" type="datetimeFigureOut">
              <a:t>6/6/2024</a:t>
            </a:fld>
            <a:endParaRPr lang="en-LT"/>
          </a:p>
        </p:txBody>
      </p:sp>
      <p:sp>
        <p:nvSpPr>
          <p:cNvPr id="6" name="Footer Placeholder 5">
            <a:extLst>
              <a:ext uri="{FF2B5EF4-FFF2-40B4-BE49-F238E27FC236}">
                <a16:creationId xmlns:a16="http://schemas.microsoft.com/office/drawing/2014/main" id="{4A6FDC8C-B2B0-4245-A63C-2FB5D90D3893}"/>
              </a:ext>
            </a:extLst>
          </p:cNvPr>
          <p:cNvSpPr>
            <a:spLocks noGrp="1"/>
          </p:cNvSpPr>
          <p:nvPr>
            <p:ph type="ftr" sz="quarter" idx="11"/>
          </p:nvPr>
        </p:nvSpPr>
        <p:spPr/>
        <p:txBody>
          <a:bodyPr/>
          <a:lstStyle/>
          <a:p>
            <a:endParaRPr lang="en-LT"/>
          </a:p>
        </p:txBody>
      </p:sp>
      <p:sp>
        <p:nvSpPr>
          <p:cNvPr id="7" name="Slide Number Placeholder 6">
            <a:extLst>
              <a:ext uri="{FF2B5EF4-FFF2-40B4-BE49-F238E27FC236}">
                <a16:creationId xmlns:a16="http://schemas.microsoft.com/office/drawing/2014/main" id="{04EF4FA8-9897-264C-B54C-3F8F18770321}"/>
              </a:ext>
            </a:extLst>
          </p:cNvPr>
          <p:cNvSpPr>
            <a:spLocks noGrp="1"/>
          </p:cNvSpPr>
          <p:nvPr>
            <p:ph type="sldNum" sz="quarter" idx="12"/>
          </p:nvPr>
        </p:nvSpPr>
        <p:spPr/>
        <p:txBody>
          <a:bodyPr/>
          <a:lstStyle/>
          <a:p>
            <a:fld id="{BD72A2A8-704E-EF48-80AE-D3783EE37A42}" type="slidenum">
              <a:t>‹#›</a:t>
            </a:fld>
            <a:endParaRPr lang="en-LT"/>
          </a:p>
        </p:txBody>
      </p:sp>
    </p:spTree>
    <p:extLst>
      <p:ext uri="{BB962C8B-B14F-4D97-AF65-F5344CB8AC3E}">
        <p14:creationId xmlns:p14="http://schemas.microsoft.com/office/powerpoint/2010/main" val="703225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2B15F-C6FA-D84D-AB7C-2B5E418D3912}"/>
              </a:ext>
            </a:extLst>
          </p:cNvPr>
          <p:cNvSpPr>
            <a:spLocks noGrp="1"/>
          </p:cNvSpPr>
          <p:nvPr>
            <p:ph type="title"/>
          </p:nvPr>
        </p:nvSpPr>
        <p:spPr>
          <a:xfrm>
            <a:off x="839788" y="365125"/>
            <a:ext cx="10515600" cy="1325563"/>
          </a:xfrm>
        </p:spPr>
        <p:txBody>
          <a:bodyPr/>
          <a:lstStyle/>
          <a:p>
            <a:r>
              <a:rPr lang="en-US"/>
              <a:t>Click to edit Master title style</a:t>
            </a:r>
            <a:endParaRPr lang="en-LT"/>
          </a:p>
        </p:txBody>
      </p:sp>
      <p:sp>
        <p:nvSpPr>
          <p:cNvPr id="3" name="Text Placeholder 2">
            <a:extLst>
              <a:ext uri="{FF2B5EF4-FFF2-40B4-BE49-F238E27FC236}">
                <a16:creationId xmlns:a16="http://schemas.microsoft.com/office/drawing/2014/main" id="{AE0F8AC2-AA47-514A-8FDD-22D9C7EA77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62D7083-810C-DE49-887E-B07C6D74842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LT"/>
          </a:p>
        </p:txBody>
      </p:sp>
      <p:sp>
        <p:nvSpPr>
          <p:cNvPr id="5" name="Text Placeholder 4">
            <a:extLst>
              <a:ext uri="{FF2B5EF4-FFF2-40B4-BE49-F238E27FC236}">
                <a16:creationId xmlns:a16="http://schemas.microsoft.com/office/drawing/2014/main" id="{1778EA05-E088-664F-95B0-F7ACC95192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53E967E-B198-B644-85C4-9E2D8C07E3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LT"/>
          </a:p>
        </p:txBody>
      </p:sp>
      <p:sp>
        <p:nvSpPr>
          <p:cNvPr id="7" name="Date Placeholder 6">
            <a:extLst>
              <a:ext uri="{FF2B5EF4-FFF2-40B4-BE49-F238E27FC236}">
                <a16:creationId xmlns:a16="http://schemas.microsoft.com/office/drawing/2014/main" id="{B4430866-AC10-394E-BF2C-D6905A00C0A6}"/>
              </a:ext>
            </a:extLst>
          </p:cNvPr>
          <p:cNvSpPr>
            <a:spLocks noGrp="1"/>
          </p:cNvSpPr>
          <p:nvPr>
            <p:ph type="dt" sz="half" idx="10"/>
          </p:nvPr>
        </p:nvSpPr>
        <p:spPr/>
        <p:txBody>
          <a:bodyPr/>
          <a:lstStyle/>
          <a:p>
            <a:fld id="{5C1621EB-52E9-864A-B0F6-E4DE6976EFAF}" type="datetimeFigureOut">
              <a:t>6/6/2024</a:t>
            </a:fld>
            <a:endParaRPr lang="en-LT"/>
          </a:p>
        </p:txBody>
      </p:sp>
      <p:sp>
        <p:nvSpPr>
          <p:cNvPr id="8" name="Footer Placeholder 7">
            <a:extLst>
              <a:ext uri="{FF2B5EF4-FFF2-40B4-BE49-F238E27FC236}">
                <a16:creationId xmlns:a16="http://schemas.microsoft.com/office/drawing/2014/main" id="{EA4192B9-1A8F-5643-8EDB-7F6741B9DB44}"/>
              </a:ext>
            </a:extLst>
          </p:cNvPr>
          <p:cNvSpPr>
            <a:spLocks noGrp="1"/>
          </p:cNvSpPr>
          <p:nvPr>
            <p:ph type="ftr" sz="quarter" idx="11"/>
          </p:nvPr>
        </p:nvSpPr>
        <p:spPr/>
        <p:txBody>
          <a:bodyPr/>
          <a:lstStyle/>
          <a:p>
            <a:endParaRPr lang="en-LT"/>
          </a:p>
        </p:txBody>
      </p:sp>
      <p:sp>
        <p:nvSpPr>
          <p:cNvPr id="9" name="Slide Number Placeholder 8">
            <a:extLst>
              <a:ext uri="{FF2B5EF4-FFF2-40B4-BE49-F238E27FC236}">
                <a16:creationId xmlns:a16="http://schemas.microsoft.com/office/drawing/2014/main" id="{2D7EE84F-1143-8540-BC3E-2E7FBEDE2EED}"/>
              </a:ext>
            </a:extLst>
          </p:cNvPr>
          <p:cNvSpPr>
            <a:spLocks noGrp="1"/>
          </p:cNvSpPr>
          <p:nvPr>
            <p:ph type="sldNum" sz="quarter" idx="12"/>
          </p:nvPr>
        </p:nvSpPr>
        <p:spPr/>
        <p:txBody>
          <a:bodyPr/>
          <a:lstStyle/>
          <a:p>
            <a:fld id="{BD72A2A8-704E-EF48-80AE-D3783EE37A42}" type="slidenum">
              <a:t>‹#›</a:t>
            </a:fld>
            <a:endParaRPr lang="en-LT"/>
          </a:p>
        </p:txBody>
      </p:sp>
    </p:spTree>
    <p:extLst>
      <p:ext uri="{BB962C8B-B14F-4D97-AF65-F5344CB8AC3E}">
        <p14:creationId xmlns:p14="http://schemas.microsoft.com/office/powerpoint/2010/main" val="15788866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BE082-AEA3-514F-B09D-1F6E78F66EFC}"/>
              </a:ext>
            </a:extLst>
          </p:cNvPr>
          <p:cNvSpPr>
            <a:spLocks noGrp="1"/>
          </p:cNvSpPr>
          <p:nvPr>
            <p:ph type="title"/>
          </p:nvPr>
        </p:nvSpPr>
        <p:spPr/>
        <p:txBody>
          <a:bodyPr/>
          <a:lstStyle/>
          <a:p>
            <a:r>
              <a:rPr lang="en-US"/>
              <a:t>Click to edit Master title style</a:t>
            </a:r>
            <a:endParaRPr lang="en-LT"/>
          </a:p>
        </p:txBody>
      </p:sp>
      <p:sp>
        <p:nvSpPr>
          <p:cNvPr id="3" name="Date Placeholder 2">
            <a:extLst>
              <a:ext uri="{FF2B5EF4-FFF2-40B4-BE49-F238E27FC236}">
                <a16:creationId xmlns:a16="http://schemas.microsoft.com/office/drawing/2014/main" id="{F491E451-9867-6C42-8057-6E95D2F362B2}"/>
              </a:ext>
            </a:extLst>
          </p:cNvPr>
          <p:cNvSpPr>
            <a:spLocks noGrp="1"/>
          </p:cNvSpPr>
          <p:nvPr>
            <p:ph type="dt" sz="half" idx="10"/>
          </p:nvPr>
        </p:nvSpPr>
        <p:spPr/>
        <p:txBody>
          <a:bodyPr/>
          <a:lstStyle/>
          <a:p>
            <a:fld id="{5C1621EB-52E9-864A-B0F6-E4DE6976EFAF}" type="datetimeFigureOut">
              <a:t>6/6/2024</a:t>
            </a:fld>
            <a:endParaRPr lang="en-LT"/>
          </a:p>
        </p:txBody>
      </p:sp>
      <p:sp>
        <p:nvSpPr>
          <p:cNvPr id="4" name="Footer Placeholder 3">
            <a:extLst>
              <a:ext uri="{FF2B5EF4-FFF2-40B4-BE49-F238E27FC236}">
                <a16:creationId xmlns:a16="http://schemas.microsoft.com/office/drawing/2014/main" id="{6AA23332-F96E-2A45-BF20-B5E13FB9400F}"/>
              </a:ext>
            </a:extLst>
          </p:cNvPr>
          <p:cNvSpPr>
            <a:spLocks noGrp="1"/>
          </p:cNvSpPr>
          <p:nvPr>
            <p:ph type="ftr" sz="quarter" idx="11"/>
          </p:nvPr>
        </p:nvSpPr>
        <p:spPr/>
        <p:txBody>
          <a:bodyPr/>
          <a:lstStyle/>
          <a:p>
            <a:endParaRPr lang="en-LT"/>
          </a:p>
        </p:txBody>
      </p:sp>
      <p:sp>
        <p:nvSpPr>
          <p:cNvPr id="5" name="Slide Number Placeholder 4">
            <a:extLst>
              <a:ext uri="{FF2B5EF4-FFF2-40B4-BE49-F238E27FC236}">
                <a16:creationId xmlns:a16="http://schemas.microsoft.com/office/drawing/2014/main" id="{B508CDD1-FCB4-B145-AA09-3E794E2376CD}"/>
              </a:ext>
            </a:extLst>
          </p:cNvPr>
          <p:cNvSpPr>
            <a:spLocks noGrp="1"/>
          </p:cNvSpPr>
          <p:nvPr>
            <p:ph type="sldNum" sz="quarter" idx="12"/>
          </p:nvPr>
        </p:nvSpPr>
        <p:spPr/>
        <p:txBody>
          <a:bodyPr/>
          <a:lstStyle/>
          <a:p>
            <a:fld id="{BD72A2A8-704E-EF48-80AE-D3783EE37A42}" type="slidenum">
              <a:t>‹#›</a:t>
            </a:fld>
            <a:endParaRPr lang="en-LT"/>
          </a:p>
        </p:txBody>
      </p:sp>
    </p:spTree>
    <p:extLst>
      <p:ext uri="{BB962C8B-B14F-4D97-AF65-F5344CB8AC3E}">
        <p14:creationId xmlns:p14="http://schemas.microsoft.com/office/powerpoint/2010/main" val="60950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BC489A-8D6C-DC47-B468-186F9A4696AA}"/>
              </a:ext>
            </a:extLst>
          </p:cNvPr>
          <p:cNvSpPr>
            <a:spLocks noGrp="1"/>
          </p:cNvSpPr>
          <p:nvPr>
            <p:ph type="dt" sz="half" idx="10"/>
          </p:nvPr>
        </p:nvSpPr>
        <p:spPr/>
        <p:txBody>
          <a:bodyPr/>
          <a:lstStyle/>
          <a:p>
            <a:fld id="{5C1621EB-52E9-864A-B0F6-E4DE6976EFAF}" type="datetimeFigureOut">
              <a:t>6/6/2024</a:t>
            </a:fld>
            <a:endParaRPr lang="en-LT"/>
          </a:p>
        </p:txBody>
      </p:sp>
      <p:sp>
        <p:nvSpPr>
          <p:cNvPr id="3" name="Footer Placeholder 2">
            <a:extLst>
              <a:ext uri="{FF2B5EF4-FFF2-40B4-BE49-F238E27FC236}">
                <a16:creationId xmlns:a16="http://schemas.microsoft.com/office/drawing/2014/main" id="{87229109-1C34-5244-ADE5-222459E6E11F}"/>
              </a:ext>
            </a:extLst>
          </p:cNvPr>
          <p:cNvSpPr>
            <a:spLocks noGrp="1"/>
          </p:cNvSpPr>
          <p:nvPr>
            <p:ph type="ftr" sz="quarter" idx="11"/>
          </p:nvPr>
        </p:nvSpPr>
        <p:spPr/>
        <p:txBody>
          <a:bodyPr/>
          <a:lstStyle/>
          <a:p>
            <a:endParaRPr lang="en-LT"/>
          </a:p>
        </p:txBody>
      </p:sp>
      <p:sp>
        <p:nvSpPr>
          <p:cNvPr id="4" name="Slide Number Placeholder 3">
            <a:extLst>
              <a:ext uri="{FF2B5EF4-FFF2-40B4-BE49-F238E27FC236}">
                <a16:creationId xmlns:a16="http://schemas.microsoft.com/office/drawing/2014/main" id="{2F09E646-008A-3748-BCE2-BCCC6ED324DA}"/>
              </a:ext>
            </a:extLst>
          </p:cNvPr>
          <p:cNvSpPr>
            <a:spLocks noGrp="1"/>
          </p:cNvSpPr>
          <p:nvPr>
            <p:ph type="sldNum" sz="quarter" idx="12"/>
          </p:nvPr>
        </p:nvSpPr>
        <p:spPr/>
        <p:txBody>
          <a:bodyPr/>
          <a:lstStyle/>
          <a:p>
            <a:fld id="{BD72A2A8-704E-EF48-80AE-D3783EE37A42}" type="slidenum">
              <a:t>‹#›</a:t>
            </a:fld>
            <a:endParaRPr lang="en-LT"/>
          </a:p>
        </p:txBody>
      </p:sp>
    </p:spTree>
    <p:extLst>
      <p:ext uri="{BB962C8B-B14F-4D97-AF65-F5344CB8AC3E}">
        <p14:creationId xmlns:p14="http://schemas.microsoft.com/office/powerpoint/2010/main" val="1459180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4E5A1-F2E4-4441-8387-1A6E6B2073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LT"/>
          </a:p>
        </p:txBody>
      </p:sp>
      <p:sp>
        <p:nvSpPr>
          <p:cNvPr id="3" name="Content Placeholder 2">
            <a:extLst>
              <a:ext uri="{FF2B5EF4-FFF2-40B4-BE49-F238E27FC236}">
                <a16:creationId xmlns:a16="http://schemas.microsoft.com/office/drawing/2014/main" id="{77ADA04F-4005-F044-8FE5-2EC8060FA3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LT"/>
          </a:p>
        </p:txBody>
      </p:sp>
      <p:sp>
        <p:nvSpPr>
          <p:cNvPr id="4" name="Text Placeholder 3">
            <a:extLst>
              <a:ext uri="{FF2B5EF4-FFF2-40B4-BE49-F238E27FC236}">
                <a16:creationId xmlns:a16="http://schemas.microsoft.com/office/drawing/2014/main" id="{625CDADC-814E-244E-B9E5-2C9051426D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33663C-1FF4-3D4E-854F-A5AA4B8A5D1C}"/>
              </a:ext>
            </a:extLst>
          </p:cNvPr>
          <p:cNvSpPr>
            <a:spLocks noGrp="1"/>
          </p:cNvSpPr>
          <p:nvPr>
            <p:ph type="dt" sz="half" idx="10"/>
          </p:nvPr>
        </p:nvSpPr>
        <p:spPr/>
        <p:txBody>
          <a:bodyPr/>
          <a:lstStyle/>
          <a:p>
            <a:fld id="{5C1621EB-52E9-864A-B0F6-E4DE6976EFAF}" type="datetimeFigureOut">
              <a:t>6/6/2024</a:t>
            </a:fld>
            <a:endParaRPr lang="en-LT"/>
          </a:p>
        </p:txBody>
      </p:sp>
      <p:sp>
        <p:nvSpPr>
          <p:cNvPr id="6" name="Footer Placeholder 5">
            <a:extLst>
              <a:ext uri="{FF2B5EF4-FFF2-40B4-BE49-F238E27FC236}">
                <a16:creationId xmlns:a16="http://schemas.microsoft.com/office/drawing/2014/main" id="{40040EC2-135F-FE46-92F3-F3CD1E63A0FF}"/>
              </a:ext>
            </a:extLst>
          </p:cNvPr>
          <p:cNvSpPr>
            <a:spLocks noGrp="1"/>
          </p:cNvSpPr>
          <p:nvPr>
            <p:ph type="ftr" sz="quarter" idx="11"/>
          </p:nvPr>
        </p:nvSpPr>
        <p:spPr/>
        <p:txBody>
          <a:bodyPr/>
          <a:lstStyle/>
          <a:p>
            <a:endParaRPr lang="en-LT"/>
          </a:p>
        </p:txBody>
      </p:sp>
      <p:sp>
        <p:nvSpPr>
          <p:cNvPr id="7" name="Slide Number Placeholder 6">
            <a:extLst>
              <a:ext uri="{FF2B5EF4-FFF2-40B4-BE49-F238E27FC236}">
                <a16:creationId xmlns:a16="http://schemas.microsoft.com/office/drawing/2014/main" id="{1F4625FC-8AEA-F74B-9DD8-E453DBA5FB9A}"/>
              </a:ext>
            </a:extLst>
          </p:cNvPr>
          <p:cNvSpPr>
            <a:spLocks noGrp="1"/>
          </p:cNvSpPr>
          <p:nvPr>
            <p:ph type="sldNum" sz="quarter" idx="12"/>
          </p:nvPr>
        </p:nvSpPr>
        <p:spPr/>
        <p:txBody>
          <a:bodyPr/>
          <a:lstStyle/>
          <a:p>
            <a:fld id="{BD72A2A8-704E-EF48-80AE-D3783EE37A42}" type="slidenum">
              <a:t>‹#›</a:t>
            </a:fld>
            <a:endParaRPr lang="en-LT"/>
          </a:p>
        </p:txBody>
      </p:sp>
    </p:spTree>
    <p:extLst>
      <p:ext uri="{BB962C8B-B14F-4D97-AF65-F5344CB8AC3E}">
        <p14:creationId xmlns:p14="http://schemas.microsoft.com/office/powerpoint/2010/main" val="84406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E0717-7D74-B44F-9E66-235930CCAE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LT"/>
          </a:p>
        </p:txBody>
      </p:sp>
      <p:sp>
        <p:nvSpPr>
          <p:cNvPr id="3" name="Picture Placeholder 2">
            <a:extLst>
              <a:ext uri="{FF2B5EF4-FFF2-40B4-BE49-F238E27FC236}">
                <a16:creationId xmlns:a16="http://schemas.microsoft.com/office/drawing/2014/main" id="{E290095B-B62E-3C44-845A-8D31260A60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LT"/>
          </a:p>
        </p:txBody>
      </p:sp>
      <p:sp>
        <p:nvSpPr>
          <p:cNvPr id="4" name="Text Placeholder 3">
            <a:extLst>
              <a:ext uri="{FF2B5EF4-FFF2-40B4-BE49-F238E27FC236}">
                <a16:creationId xmlns:a16="http://schemas.microsoft.com/office/drawing/2014/main" id="{62AA383A-A1BD-3449-AEF4-F5EB7E8FAA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2DE627-2BED-3549-9D80-6D0263AB61D7}"/>
              </a:ext>
            </a:extLst>
          </p:cNvPr>
          <p:cNvSpPr>
            <a:spLocks noGrp="1"/>
          </p:cNvSpPr>
          <p:nvPr>
            <p:ph type="dt" sz="half" idx="10"/>
          </p:nvPr>
        </p:nvSpPr>
        <p:spPr/>
        <p:txBody>
          <a:bodyPr/>
          <a:lstStyle/>
          <a:p>
            <a:fld id="{5C1621EB-52E9-864A-B0F6-E4DE6976EFAF}" type="datetimeFigureOut">
              <a:t>6/6/2024</a:t>
            </a:fld>
            <a:endParaRPr lang="en-LT"/>
          </a:p>
        </p:txBody>
      </p:sp>
      <p:sp>
        <p:nvSpPr>
          <p:cNvPr id="6" name="Footer Placeholder 5">
            <a:extLst>
              <a:ext uri="{FF2B5EF4-FFF2-40B4-BE49-F238E27FC236}">
                <a16:creationId xmlns:a16="http://schemas.microsoft.com/office/drawing/2014/main" id="{6E475BC9-5EA8-9D48-A131-684734B30FE7}"/>
              </a:ext>
            </a:extLst>
          </p:cNvPr>
          <p:cNvSpPr>
            <a:spLocks noGrp="1"/>
          </p:cNvSpPr>
          <p:nvPr>
            <p:ph type="ftr" sz="quarter" idx="11"/>
          </p:nvPr>
        </p:nvSpPr>
        <p:spPr/>
        <p:txBody>
          <a:bodyPr/>
          <a:lstStyle/>
          <a:p>
            <a:endParaRPr lang="en-LT"/>
          </a:p>
        </p:txBody>
      </p:sp>
      <p:sp>
        <p:nvSpPr>
          <p:cNvPr id="7" name="Slide Number Placeholder 6">
            <a:extLst>
              <a:ext uri="{FF2B5EF4-FFF2-40B4-BE49-F238E27FC236}">
                <a16:creationId xmlns:a16="http://schemas.microsoft.com/office/drawing/2014/main" id="{C47BAA5F-2F19-D749-8E4B-44ABBE824FA0}"/>
              </a:ext>
            </a:extLst>
          </p:cNvPr>
          <p:cNvSpPr>
            <a:spLocks noGrp="1"/>
          </p:cNvSpPr>
          <p:nvPr>
            <p:ph type="sldNum" sz="quarter" idx="12"/>
          </p:nvPr>
        </p:nvSpPr>
        <p:spPr/>
        <p:txBody>
          <a:bodyPr/>
          <a:lstStyle/>
          <a:p>
            <a:fld id="{BD72A2A8-704E-EF48-80AE-D3783EE37A42}" type="slidenum">
              <a:t>‹#›</a:t>
            </a:fld>
            <a:endParaRPr lang="en-LT"/>
          </a:p>
        </p:txBody>
      </p:sp>
    </p:spTree>
    <p:extLst>
      <p:ext uri="{BB962C8B-B14F-4D97-AF65-F5344CB8AC3E}">
        <p14:creationId xmlns:p14="http://schemas.microsoft.com/office/powerpoint/2010/main" val="2882049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AAB91E-8D3B-5049-91E0-681A6BD550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LT"/>
          </a:p>
        </p:txBody>
      </p:sp>
      <p:sp>
        <p:nvSpPr>
          <p:cNvPr id="3" name="Text Placeholder 2">
            <a:extLst>
              <a:ext uri="{FF2B5EF4-FFF2-40B4-BE49-F238E27FC236}">
                <a16:creationId xmlns:a16="http://schemas.microsoft.com/office/drawing/2014/main" id="{7EC0D1AD-7B0F-C243-8060-E31261F402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LT"/>
          </a:p>
        </p:txBody>
      </p:sp>
      <p:sp>
        <p:nvSpPr>
          <p:cNvPr id="4" name="Date Placeholder 3">
            <a:extLst>
              <a:ext uri="{FF2B5EF4-FFF2-40B4-BE49-F238E27FC236}">
                <a16:creationId xmlns:a16="http://schemas.microsoft.com/office/drawing/2014/main" id="{40B009B1-730F-3948-AFDB-A7D2295142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1621EB-52E9-864A-B0F6-E4DE6976EFAF}" type="datetimeFigureOut">
              <a:t>6/6/2024</a:t>
            </a:fld>
            <a:endParaRPr lang="en-LT"/>
          </a:p>
        </p:txBody>
      </p:sp>
      <p:sp>
        <p:nvSpPr>
          <p:cNvPr id="5" name="Footer Placeholder 4">
            <a:extLst>
              <a:ext uri="{FF2B5EF4-FFF2-40B4-BE49-F238E27FC236}">
                <a16:creationId xmlns:a16="http://schemas.microsoft.com/office/drawing/2014/main" id="{3E368CD1-C846-864B-8FF5-193D2956B8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LT"/>
          </a:p>
        </p:txBody>
      </p:sp>
      <p:sp>
        <p:nvSpPr>
          <p:cNvPr id="6" name="Slide Number Placeholder 5">
            <a:extLst>
              <a:ext uri="{FF2B5EF4-FFF2-40B4-BE49-F238E27FC236}">
                <a16:creationId xmlns:a16="http://schemas.microsoft.com/office/drawing/2014/main" id="{9B75D875-456D-074B-9AD9-F14C62DF54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72A2A8-704E-EF48-80AE-D3783EE37A42}" type="slidenum">
              <a:t>‹#›</a:t>
            </a:fld>
            <a:endParaRPr lang="en-LT"/>
          </a:p>
        </p:txBody>
      </p:sp>
    </p:spTree>
    <p:extLst>
      <p:ext uri="{BB962C8B-B14F-4D97-AF65-F5344CB8AC3E}">
        <p14:creationId xmlns:p14="http://schemas.microsoft.com/office/powerpoint/2010/main" val="26700814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microsoft.com/office/2007/relationships/hdphoto" Target="../media/hdphoto6.wdp"/><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5" Type="http://schemas.openxmlformats.org/officeDocument/2006/relationships/image" Target="../media/image29.jpeg"/><Relationship Id="rId4" Type="http://schemas.microsoft.com/office/2007/relationships/hdphoto" Target="../media/hdphoto7.wdp"/></Relationships>
</file>

<file path=ppt/slides/_rels/slide2.xml.rels><?xml version="1.0" encoding="UTF-8" standalone="yes"?>
<Relationships xmlns="http://schemas.openxmlformats.org/package/2006/relationships"><Relationship Id="rId8" Type="http://schemas.openxmlformats.org/officeDocument/2006/relationships/slide" Target="slide10.xml"/><Relationship Id="rId13" Type="http://schemas.openxmlformats.org/officeDocument/2006/relationships/image" Target="../media/image6.png"/><Relationship Id="rId3" Type="http://schemas.openxmlformats.org/officeDocument/2006/relationships/image" Target="../media/image2.jpeg"/><Relationship Id="rId7" Type="http://schemas.openxmlformats.org/officeDocument/2006/relationships/image" Target="../media/image4.png"/><Relationship Id="rId12"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png"/><Relationship Id="rId11" Type="http://schemas.openxmlformats.org/officeDocument/2006/relationships/slide" Target="slide3.xml"/><Relationship Id="rId5" Type="http://schemas.openxmlformats.org/officeDocument/2006/relationships/slide" Target="slide8.xml"/><Relationship Id="rId15" Type="http://schemas.openxmlformats.org/officeDocument/2006/relationships/image" Target="../media/image6.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4.png"/><Relationship Id="rId14" Type="http://schemas.openxmlformats.org/officeDocument/2006/relationships/slide" Target="slide6.xml"/></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1.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7.png"/><Relationship Id="rId5" Type="http://schemas.microsoft.com/office/2007/relationships/hdphoto" Target="../media/hdphoto2.wdp"/><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7.xml"/><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7" Type="http://schemas.openxmlformats.org/officeDocument/2006/relationships/image" Target="../media/image15.sv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4.png"/><Relationship Id="rId5" Type="http://schemas.microsoft.com/office/2007/relationships/hdphoto" Target="../media/hdphoto4.wdp"/><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0.jpg"/><Relationship Id="rId7" Type="http://schemas.openxmlformats.org/officeDocument/2006/relationships/image" Target="../media/image22.sv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8.png"/><Relationship Id="rId5" Type="http://schemas.microsoft.com/office/2007/relationships/hdphoto" Target="../media/hdphoto5.wdp"/><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ow RTOS for Embedded Systems Powers the Internet of Things">
            <a:extLst>
              <a:ext uri="{FF2B5EF4-FFF2-40B4-BE49-F238E27FC236}">
                <a16:creationId xmlns:a16="http://schemas.microsoft.com/office/drawing/2014/main" id="{A2D9F334-50AF-F890-6104-0187462A195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aintBrush/>
                    </a14:imgEffect>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0" y="74"/>
            <a:ext cx="12192000" cy="685792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290DB41-2FCA-D531-AFD1-93B768972806}"/>
              </a:ext>
            </a:extLst>
          </p:cNvPr>
          <p:cNvSpPr txBox="1"/>
          <p:nvPr/>
        </p:nvSpPr>
        <p:spPr>
          <a:xfrm>
            <a:off x="1803919" y="830424"/>
            <a:ext cx="8926286" cy="2308324"/>
          </a:xfrm>
          <a:prstGeom prst="rect">
            <a:avLst/>
          </a:prstGeom>
          <a:noFill/>
        </p:spPr>
        <p:txBody>
          <a:bodyPr wrap="square" rtlCol="0">
            <a:spAutoFit/>
          </a:bodyPr>
          <a:lstStyle/>
          <a:p>
            <a:pPr algn="ctr"/>
            <a:r>
              <a:rPr lang="en-US" sz="7200" b="1" dirty="0">
                <a:ln w="13462">
                  <a:noFill/>
                  <a:prstDash val="solid"/>
                </a:ln>
                <a:solidFill>
                  <a:schemeClr val="tx1">
                    <a:lumMod val="85000"/>
                    <a:lumOff val="15000"/>
                  </a:schemeClr>
                </a:solidFill>
                <a:effectLst>
                  <a:outerShdw dist="38100" dir="2700000" algn="bl" rotWithShape="0">
                    <a:schemeClr val="accent5"/>
                  </a:outerShdw>
                </a:effectLst>
              </a:rPr>
              <a:t>EMBEDDED SYSTEMS </a:t>
            </a:r>
            <a:br>
              <a:rPr lang="en-US" sz="7200" b="1" dirty="0">
                <a:ln w="13462">
                  <a:noFill/>
                  <a:prstDash val="solid"/>
                </a:ln>
                <a:solidFill>
                  <a:schemeClr val="tx1">
                    <a:lumMod val="85000"/>
                    <a:lumOff val="15000"/>
                  </a:schemeClr>
                </a:solidFill>
                <a:effectLst>
                  <a:outerShdw dist="38100" dir="2700000" algn="bl" rotWithShape="0">
                    <a:schemeClr val="accent5"/>
                  </a:outerShdw>
                </a:effectLst>
              </a:rPr>
            </a:br>
            <a:r>
              <a:rPr lang="en-US" sz="7200" b="1" dirty="0">
                <a:ln w="13462">
                  <a:noFill/>
                  <a:prstDash val="solid"/>
                </a:ln>
                <a:solidFill>
                  <a:schemeClr val="tx1">
                    <a:lumMod val="85000"/>
                    <a:lumOff val="15000"/>
                  </a:schemeClr>
                </a:solidFill>
                <a:effectLst>
                  <a:outerShdw dist="38100" dir="2700000" algn="bl" rotWithShape="0">
                    <a:schemeClr val="accent5"/>
                  </a:outerShdw>
                </a:effectLst>
              </a:rPr>
              <a:t>REVIEW 1</a:t>
            </a:r>
          </a:p>
        </p:txBody>
      </p:sp>
      <p:sp>
        <p:nvSpPr>
          <p:cNvPr id="3" name="TextBox 2">
            <a:extLst>
              <a:ext uri="{FF2B5EF4-FFF2-40B4-BE49-F238E27FC236}">
                <a16:creationId xmlns:a16="http://schemas.microsoft.com/office/drawing/2014/main" id="{76EFBF39-9D65-8D58-C8C7-64072F7B6133}"/>
              </a:ext>
            </a:extLst>
          </p:cNvPr>
          <p:cNvSpPr txBox="1"/>
          <p:nvPr/>
        </p:nvSpPr>
        <p:spPr>
          <a:xfrm>
            <a:off x="8117633" y="5094514"/>
            <a:ext cx="3862873" cy="646331"/>
          </a:xfrm>
          <a:prstGeom prst="rect">
            <a:avLst/>
          </a:prstGeom>
          <a:noFill/>
        </p:spPr>
        <p:txBody>
          <a:bodyPr wrap="square" rtlCol="0">
            <a:spAutoFit/>
          </a:bodyPr>
          <a:lstStyle/>
          <a:p>
            <a:br>
              <a:rPr lang="en-US" dirty="0">
                <a:solidFill>
                  <a:schemeClr val="bg1"/>
                </a:solidFill>
              </a:rPr>
            </a:br>
            <a:endParaRPr lang="en-US" dirty="0">
              <a:solidFill>
                <a:schemeClr val="bg1"/>
              </a:solidFill>
            </a:endParaRPr>
          </a:p>
        </p:txBody>
      </p:sp>
    </p:spTree>
    <p:extLst>
      <p:ext uri="{BB962C8B-B14F-4D97-AF65-F5344CB8AC3E}">
        <p14:creationId xmlns:p14="http://schemas.microsoft.com/office/powerpoint/2010/main" val="1253259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randombar(horizontal)">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heel(1)">
                                      <p:cBhvr>
                                        <p:cTn id="12" dur="2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8A42B65-566C-0A41-B8C2-5032B07BD196}"/>
              </a:ext>
            </a:extLst>
          </p:cNvPr>
          <p:cNvSpPr/>
          <p:nvPr/>
        </p:nvSpPr>
        <p:spPr>
          <a:xfrm>
            <a:off x="2869581" y="202582"/>
            <a:ext cx="6452840" cy="6452838"/>
          </a:xfrm>
          <a:prstGeom prst="ellipse">
            <a:avLst/>
          </a:prstGeom>
          <a:solidFill>
            <a:srgbClr val="12231D">
              <a:alpha val="40000"/>
            </a:srgbClr>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LT" sz="8000" b="1" i="0" u="none" strike="noStrike" kern="1200" cap="none" spc="-150" normalizeH="0" baseline="0" noProof="0">
              <a:ln>
                <a:noFill/>
              </a:ln>
              <a:solidFill>
                <a:prstClr val="white"/>
              </a:solidFill>
              <a:effectLst/>
              <a:uLnTx/>
              <a:uFillTx/>
              <a:latin typeface="Raleway" panose="020B0503030101060003" pitchFamily="34" charset="77"/>
              <a:ea typeface="+mn-ea"/>
              <a:cs typeface="+mn-cs"/>
            </a:endParaRPr>
          </a:p>
        </p:txBody>
      </p:sp>
      <p:sp>
        <p:nvSpPr>
          <p:cNvPr id="4" name="Rectangle 3">
            <a:extLst>
              <a:ext uri="{FF2B5EF4-FFF2-40B4-BE49-F238E27FC236}">
                <a16:creationId xmlns:a16="http://schemas.microsoft.com/office/drawing/2014/main" id="{D674933B-DF67-D14D-ACC6-194EA400210B}"/>
              </a:ext>
            </a:extLst>
          </p:cNvPr>
          <p:cNvSpPr/>
          <p:nvPr/>
        </p:nvSpPr>
        <p:spPr>
          <a:xfrm>
            <a:off x="2947643" y="3389971"/>
            <a:ext cx="6296718" cy="258532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150" normalizeH="0" baseline="0" noProof="0" dirty="0">
                <a:ln>
                  <a:noFill/>
                </a:ln>
                <a:solidFill>
                  <a:srgbClr val="FFFFFF"/>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rPr>
              <a:t>SOFTWARE </a:t>
            </a:r>
            <a:br>
              <a:rPr kumimoji="0" lang="en-US" sz="5400" b="1" i="0" u="none" strike="noStrike" kern="1200" cap="none" spc="-150" normalizeH="0" baseline="0" noProof="0" dirty="0">
                <a:ln>
                  <a:noFill/>
                </a:ln>
                <a:solidFill>
                  <a:srgbClr val="FFFFFF"/>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rPr>
            </a:br>
            <a:r>
              <a:rPr kumimoji="0" lang="en-US" sz="5400" b="1" i="0" u="none" strike="noStrike" kern="1200" cap="none" spc="-150" normalizeH="0" baseline="0" noProof="0" dirty="0">
                <a:ln>
                  <a:noFill/>
                </a:ln>
                <a:solidFill>
                  <a:srgbClr val="FFFFFF"/>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rPr>
              <a:t>AND </a:t>
            </a:r>
            <a:br>
              <a:rPr kumimoji="0" lang="en-US" sz="5400" b="1" i="0" u="none" strike="noStrike" kern="1200" cap="none" spc="-150" normalizeH="0" baseline="0" noProof="0" dirty="0">
                <a:ln>
                  <a:noFill/>
                </a:ln>
                <a:solidFill>
                  <a:srgbClr val="FFFFFF"/>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rPr>
            </a:br>
            <a:r>
              <a:rPr kumimoji="0" lang="en-US" sz="5400" b="1" i="0" u="none" strike="noStrike" kern="1200" cap="none" spc="-150" normalizeH="0" baseline="0" noProof="0" dirty="0">
                <a:ln>
                  <a:noFill/>
                </a:ln>
                <a:solidFill>
                  <a:srgbClr val="FFFFFF"/>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rPr>
              <a:t>HARDWARE</a:t>
            </a:r>
            <a:endParaRPr kumimoji="0" lang="en-LT" sz="5400" b="1" i="0" u="none" strike="noStrike" kern="1200" cap="none" spc="-150" normalizeH="0" baseline="0" noProof="0" dirty="0">
              <a:ln>
                <a:noFill/>
              </a:ln>
              <a:solidFill>
                <a:srgbClr val="FFFFFF"/>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endParaRPr>
          </a:p>
        </p:txBody>
      </p:sp>
      <p:pic>
        <p:nvPicPr>
          <p:cNvPr id="7" name="Graphic 6" descr="Gears with solid fill">
            <a:extLst>
              <a:ext uri="{FF2B5EF4-FFF2-40B4-BE49-F238E27FC236}">
                <a16:creationId xmlns:a16="http://schemas.microsoft.com/office/drawing/2014/main" id="{3ABC9C15-A943-6549-9279-9BBD8A235D84}"/>
              </a:ext>
            </a:extLst>
          </p:cNvPr>
          <p:cNvPicPr>
            <a:picLocks noChangeAspect="1"/>
          </p:cNvPicPr>
          <p:nvPr/>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542263" y="459058"/>
            <a:ext cx="3107474" cy="3107474"/>
          </a:xfrm>
          <a:prstGeom prst="rect">
            <a:avLst/>
          </a:prstGeom>
        </p:spPr>
      </p:pic>
    </p:spTree>
    <p:extLst>
      <p:ext uri="{BB962C8B-B14F-4D97-AF65-F5344CB8AC3E}">
        <p14:creationId xmlns:p14="http://schemas.microsoft.com/office/powerpoint/2010/main" val="271936434"/>
      </p:ext>
    </p:extLst>
  </p:cSld>
  <p:clrMapOvr>
    <a:masterClrMapping/>
  </p:clrMapOvr>
  <p:transition spd="slow" advTm="0"/>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CF722E4-C508-E1D8-670C-AC9632B3F2DC}"/>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50000"/>
                    </a14:imgEffect>
                  </a14:imgLayer>
                </a14:imgProps>
              </a:ext>
            </a:extLst>
          </a:blip>
          <a:stretch>
            <a:fillRect/>
          </a:stretch>
        </p:blipFill>
        <p:spPr>
          <a:xfrm>
            <a:off x="0" y="-46268"/>
            <a:ext cx="12175266" cy="6900712"/>
          </a:xfrm>
          <a:prstGeom prst="rect">
            <a:avLst/>
          </a:prstGeom>
        </p:spPr>
      </p:pic>
      <p:sp useBgFill="1">
        <p:nvSpPr>
          <p:cNvPr id="26" name="Graphic 22">
            <a:extLst>
              <a:ext uri="{FF2B5EF4-FFF2-40B4-BE49-F238E27FC236}">
                <a16:creationId xmlns:a16="http://schemas.microsoft.com/office/drawing/2014/main" id="{D41648B8-54FC-9049-AD25-9FC457D2D522}"/>
              </a:ext>
            </a:extLst>
          </p:cNvPr>
          <p:cNvSpPr/>
          <p:nvPr/>
        </p:nvSpPr>
        <p:spPr>
          <a:xfrm rot="20322550">
            <a:off x="2891879" y="-462708"/>
            <a:ext cx="3095840" cy="3106380"/>
          </a:xfrm>
          <a:custGeom>
            <a:avLst/>
            <a:gdLst>
              <a:gd name="connsiteX0" fmla="*/ 1783371 w 4040992"/>
              <a:gd name="connsiteY0" fmla="*/ -70 h 4054751"/>
              <a:gd name="connsiteX1" fmla="*/ 1679638 w 4040992"/>
              <a:gd name="connsiteY1" fmla="*/ 208425 h 4054751"/>
              <a:gd name="connsiteX2" fmla="*/ 1575904 w 4040992"/>
              <a:gd name="connsiteY2" fmla="*/ 416940 h 4054751"/>
              <a:gd name="connsiteX3" fmla="*/ 1474709 w 4040992"/>
              <a:gd name="connsiteY3" fmla="*/ 452102 h 4054751"/>
              <a:gd name="connsiteX4" fmla="*/ 1289215 w 4040992"/>
              <a:gd name="connsiteY4" fmla="*/ 529824 h 4054751"/>
              <a:gd name="connsiteX5" fmla="*/ 1204935 w 4040992"/>
              <a:gd name="connsiteY5" fmla="*/ 572403 h 4054751"/>
              <a:gd name="connsiteX6" fmla="*/ 983258 w 4040992"/>
              <a:gd name="connsiteY6" fmla="*/ 496954 h 4054751"/>
              <a:gd name="connsiteX7" fmla="*/ 761599 w 4040992"/>
              <a:gd name="connsiteY7" fmla="*/ 421486 h 4054751"/>
              <a:gd name="connsiteX8" fmla="*/ 594762 w 4040992"/>
              <a:gd name="connsiteY8" fmla="*/ 589937 h 4054751"/>
              <a:gd name="connsiteX9" fmla="*/ 427944 w 4040992"/>
              <a:gd name="connsiteY9" fmla="*/ 758407 h 4054751"/>
              <a:gd name="connsiteX10" fmla="*/ 498588 w 4040992"/>
              <a:gd name="connsiteY10" fmla="*/ 977841 h 4054751"/>
              <a:gd name="connsiteX11" fmla="*/ 569250 w 4040992"/>
              <a:gd name="connsiteY11" fmla="*/ 1197274 h 4054751"/>
              <a:gd name="connsiteX12" fmla="*/ 526490 w 4040992"/>
              <a:gd name="connsiteY12" fmla="*/ 1287910 h 4054751"/>
              <a:gd name="connsiteX13" fmla="*/ 451455 w 4040992"/>
              <a:gd name="connsiteY13" fmla="*/ 1473951 h 4054751"/>
              <a:gd name="connsiteX14" fmla="*/ 419181 w 4040992"/>
              <a:gd name="connsiteY14" fmla="*/ 1569357 h 4054751"/>
              <a:gd name="connsiteX15" fmla="*/ 209564 w 4040992"/>
              <a:gd name="connsiteY15" fmla="*/ 1676857 h 4054751"/>
              <a:gd name="connsiteX16" fmla="*/ -52 w 4040992"/>
              <a:gd name="connsiteY16" fmla="*/ 1784356 h 4054751"/>
              <a:gd name="connsiteX17" fmla="*/ -52 w 4040992"/>
              <a:gd name="connsiteY17" fmla="*/ 2022666 h 4054751"/>
              <a:gd name="connsiteX18" fmla="*/ -52 w 4040992"/>
              <a:gd name="connsiteY18" fmla="*/ 2260957 h 4054751"/>
              <a:gd name="connsiteX19" fmla="*/ 207267 w 4040992"/>
              <a:gd name="connsiteY19" fmla="*/ 2365289 h 4054751"/>
              <a:gd name="connsiteX20" fmla="*/ 414567 w 4040992"/>
              <a:gd name="connsiteY20" fmla="*/ 2469639 h 4054751"/>
              <a:gd name="connsiteX21" fmla="*/ 449528 w 4040992"/>
              <a:gd name="connsiteY21" fmla="*/ 2571418 h 4054751"/>
              <a:gd name="connsiteX22" fmla="*/ 527157 w 4040992"/>
              <a:gd name="connsiteY22" fmla="*/ 2758634 h 4054751"/>
              <a:gd name="connsiteX23" fmla="*/ 569825 w 4040992"/>
              <a:gd name="connsiteY23" fmla="*/ 2844089 h 4054751"/>
              <a:gd name="connsiteX24" fmla="*/ 502553 w 4040992"/>
              <a:gd name="connsiteY24" fmla="*/ 3055826 h 4054751"/>
              <a:gd name="connsiteX25" fmla="*/ 431909 w 4040992"/>
              <a:gd name="connsiteY25" fmla="*/ 3278055 h 4054751"/>
              <a:gd name="connsiteX26" fmla="*/ 596041 w 4040992"/>
              <a:gd name="connsiteY26" fmla="*/ 3456382 h 4054751"/>
              <a:gd name="connsiteX27" fmla="*/ 763563 w 4040992"/>
              <a:gd name="connsiteY27" fmla="*/ 3624218 h 4054751"/>
              <a:gd name="connsiteX28" fmla="*/ 981739 w 4040992"/>
              <a:gd name="connsiteY28" fmla="*/ 3553204 h 4054751"/>
              <a:gd name="connsiteX29" fmla="*/ 1199915 w 4040992"/>
              <a:gd name="connsiteY29" fmla="*/ 3482190 h 4054751"/>
              <a:gd name="connsiteX30" fmla="*/ 1309002 w 4040992"/>
              <a:gd name="connsiteY30" fmla="*/ 3533675 h 4054751"/>
              <a:gd name="connsiteX31" fmla="*/ 1496775 w 4040992"/>
              <a:gd name="connsiteY31" fmla="*/ 3610951 h 4054751"/>
              <a:gd name="connsiteX32" fmla="*/ 1575441 w 4040992"/>
              <a:gd name="connsiteY32" fmla="*/ 3636740 h 4054751"/>
              <a:gd name="connsiteX33" fmla="*/ 1679415 w 4040992"/>
              <a:gd name="connsiteY33" fmla="*/ 3845702 h 4054751"/>
              <a:gd name="connsiteX34" fmla="*/ 1783371 w 4040992"/>
              <a:gd name="connsiteY34" fmla="*/ 4054682 h 4054751"/>
              <a:gd name="connsiteX35" fmla="*/ 2020444 w 4040992"/>
              <a:gd name="connsiteY35" fmla="*/ 4054682 h 4054751"/>
              <a:gd name="connsiteX36" fmla="*/ 2257518 w 4040992"/>
              <a:gd name="connsiteY36" fmla="*/ 4054682 h 4054751"/>
              <a:gd name="connsiteX37" fmla="*/ 2361251 w 4040992"/>
              <a:gd name="connsiteY37" fmla="*/ 3846167 h 4054751"/>
              <a:gd name="connsiteX38" fmla="*/ 2464985 w 4040992"/>
              <a:gd name="connsiteY38" fmla="*/ 3637654 h 4054751"/>
              <a:gd name="connsiteX39" fmla="*/ 2566180 w 4040992"/>
              <a:gd name="connsiteY39" fmla="*/ 3602491 h 4054751"/>
              <a:gd name="connsiteX40" fmla="*/ 2751674 w 4040992"/>
              <a:gd name="connsiteY40" fmla="*/ 3524769 h 4054751"/>
              <a:gd name="connsiteX41" fmla="*/ 2835954 w 4040992"/>
              <a:gd name="connsiteY41" fmla="*/ 3482190 h 4054751"/>
              <a:gd name="connsiteX42" fmla="*/ 3057965 w 4040992"/>
              <a:gd name="connsiteY42" fmla="*/ 3557769 h 4054751"/>
              <a:gd name="connsiteX43" fmla="*/ 3279994 w 4040992"/>
              <a:gd name="connsiteY43" fmla="*/ 3633349 h 4054751"/>
              <a:gd name="connsiteX44" fmla="*/ 3447183 w 4040992"/>
              <a:gd name="connsiteY44" fmla="*/ 3463537 h 4054751"/>
              <a:gd name="connsiteX45" fmla="*/ 3610018 w 4040992"/>
              <a:gd name="connsiteY45" fmla="*/ 3280645 h 4054751"/>
              <a:gd name="connsiteX46" fmla="*/ 3538336 w 4040992"/>
              <a:gd name="connsiteY46" fmla="*/ 3060671 h 4054751"/>
              <a:gd name="connsiteX47" fmla="*/ 3470990 w 4040992"/>
              <a:gd name="connsiteY47" fmla="*/ 2853778 h 4054751"/>
              <a:gd name="connsiteX48" fmla="*/ 3513695 w 4040992"/>
              <a:gd name="connsiteY48" fmla="*/ 2768249 h 4054751"/>
              <a:gd name="connsiteX49" fmla="*/ 3591361 w 4040992"/>
              <a:gd name="connsiteY49" fmla="*/ 2580958 h 4054751"/>
              <a:gd name="connsiteX50" fmla="*/ 3626322 w 4040992"/>
              <a:gd name="connsiteY50" fmla="*/ 2479180 h 4054751"/>
              <a:gd name="connsiteX51" fmla="*/ 3833622 w 4040992"/>
              <a:gd name="connsiteY51" fmla="*/ 2374829 h 4054751"/>
              <a:gd name="connsiteX52" fmla="*/ 4040941 w 4040992"/>
              <a:gd name="connsiteY52" fmla="*/ 2270498 h 4054751"/>
              <a:gd name="connsiteX53" fmla="*/ 4040941 w 4040992"/>
              <a:gd name="connsiteY53" fmla="*/ 2032076 h 4054751"/>
              <a:gd name="connsiteX54" fmla="*/ 4040941 w 4040992"/>
              <a:gd name="connsiteY54" fmla="*/ 1793636 h 4054751"/>
              <a:gd name="connsiteX55" fmla="*/ 3833622 w 4040992"/>
              <a:gd name="connsiteY55" fmla="*/ 1689304 h 4054751"/>
              <a:gd name="connsiteX56" fmla="*/ 3626322 w 4040992"/>
              <a:gd name="connsiteY56" fmla="*/ 1584954 h 4054751"/>
              <a:gd name="connsiteX57" fmla="*/ 3591361 w 4040992"/>
              <a:gd name="connsiteY57" fmla="*/ 1483194 h 4054751"/>
              <a:gd name="connsiteX58" fmla="*/ 3514066 w 4040992"/>
              <a:gd name="connsiteY58" fmla="*/ 1296630 h 4054751"/>
              <a:gd name="connsiteX59" fmla="*/ 3471732 w 4040992"/>
              <a:gd name="connsiteY59" fmla="*/ 1211846 h 4054751"/>
              <a:gd name="connsiteX60" fmla="*/ 3546766 w 4040992"/>
              <a:gd name="connsiteY60" fmla="*/ 988909 h 4054751"/>
              <a:gd name="connsiteX61" fmla="*/ 3621783 w 4040992"/>
              <a:gd name="connsiteY61" fmla="*/ 765972 h 4054751"/>
              <a:gd name="connsiteX62" fmla="*/ 3449555 w 4040992"/>
              <a:gd name="connsiteY62" fmla="*/ 593683 h 4054751"/>
              <a:gd name="connsiteX63" fmla="*/ 3277326 w 4040992"/>
              <a:gd name="connsiteY63" fmla="*/ 421393 h 4054751"/>
              <a:gd name="connsiteX64" fmla="*/ 3059150 w 4040992"/>
              <a:gd name="connsiteY64" fmla="*/ 496674 h 4054751"/>
              <a:gd name="connsiteX65" fmla="*/ 2840975 w 4040992"/>
              <a:gd name="connsiteY65" fmla="*/ 571956 h 4054751"/>
              <a:gd name="connsiteX66" fmla="*/ 2750859 w 4040992"/>
              <a:gd name="connsiteY66" fmla="*/ 529228 h 4054751"/>
              <a:gd name="connsiteX67" fmla="*/ 2565884 w 4040992"/>
              <a:gd name="connsiteY67" fmla="*/ 454040 h 4054751"/>
              <a:gd name="connsiteX68" fmla="*/ 2471025 w 4040992"/>
              <a:gd name="connsiteY68" fmla="*/ 421561 h 4054751"/>
              <a:gd name="connsiteX69" fmla="*/ 2364142 w 4040992"/>
              <a:gd name="connsiteY69" fmla="*/ 210736 h 4054751"/>
              <a:gd name="connsiteX70" fmla="*/ 2257240 w 4040992"/>
              <a:gd name="connsiteY70" fmla="*/ -70 h 4054751"/>
              <a:gd name="connsiteX71" fmla="*/ 2020315 w 4040992"/>
              <a:gd name="connsiteY71" fmla="*/ -70 h 4054751"/>
              <a:gd name="connsiteX72" fmla="*/ 2020444 w 4040992"/>
              <a:gd name="connsiteY72" fmla="*/ 1321991 h 4054751"/>
              <a:gd name="connsiteX73" fmla="*/ 2329014 w 4040992"/>
              <a:gd name="connsiteY73" fmla="*/ 1388124 h 4054751"/>
              <a:gd name="connsiteX74" fmla="*/ 2709506 w 4040992"/>
              <a:gd name="connsiteY74" fmla="*/ 1850805 h 4054751"/>
              <a:gd name="connsiteX75" fmla="*/ 2709506 w 4040992"/>
              <a:gd name="connsiteY75" fmla="*/ 2213347 h 4054751"/>
              <a:gd name="connsiteX76" fmla="*/ 2205420 w 4040992"/>
              <a:gd name="connsiteY76" fmla="*/ 2723620 h 4054751"/>
              <a:gd name="connsiteX77" fmla="*/ 1873413 w 4040992"/>
              <a:gd name="connsiteY77" fmla="*/ 2732434 h 4054751"/>
              <a:gd name="connsiteX78" fmla="*/ 1517766 w 4040992"/>
              <a:gd name="connsiteY78" fmla="*/ 2537653 h 4054751"/>
              <a:gd name="connsiteX79" fmla="*/ 1580573 w 4040992"/>
              <a:gd name="connsiteY79" fmla="*/ 1470336 h 4054751"/>
              <a:gd name="connsiteX80" fmla="*/ 2020444 w 4040992"/>
              <a:gd name="connsiteY80" fmla="*/ 1321991 h 405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4040992" h="4054751">
                <a:moveTo>
                  <a:pt x="1783371" y="-70"/>
                </a:moveTo>
                <a:lnTo>
                  <a:pt x="1679638" y="208425"/>
                </a:lnTo>
                <a:lnTo>
                  <a:pt x="1575904" y="416940"/>
                </a:lnTo>
                <a:lnTo>
                  <a:pt x="1474709" y="452102"/>
                </a:lnTo>
                <a:cubicBezTo>
                  <a:pt x="1419053" y="471438"/>
                  <a:pt x="1335577" y="506406"/>
                  <a:pt x="1289215" y="529824"/>
                </a:cubicBezTo>
                <a:lnTo>
                  <a:pt x="1204935" y="572403"/>
                </a:lnTo>
                <a:lnTo>
                  <a:pt x="983258" y="496954"/>
                </a:lnTo>
                <a:lnTo>
                  <a:pt x="761599" y="421486"/>
                </a:lnTo>
                <a:lnTo>
                  <a:pt x="594762" y="589937"/>
                </a:lnTo>
                <a:lnTo>
                  <a:pt x="427944" y="758407"/>
                </a:lnTo>
                <a:lnTo>
                  <a:pt x="498588" y="977841"/>
                </a:lnTo>
                <a:lnTo>
                  <a:pt x="569250" y="1197274"/>
                </a:lnTo>
                <a:lnTo>
                  <a:pt x="526490" y="1287910"/>
                </a:lnTo>
                <a:cubicBezTo>
                  <a:pt x="502973" y="1337760"/>
                  <a:pt x="469208" y="1421478"/>
                  <a:pt x="451455" y="1473951"/>
                </a:cubicBezTo>
                <a:lnTo>
                  <a:pt x="419181" y="1569357"/>
                </a:lnTo>
                <a:lnTo>
                  <a:pt x="209564" y="1676857"/>
                </a:lnTo>
                <a:lnTo>
                  <a:pt x="-52" y="1784356"/>
                </a:lnTo>
                <a:lnTo>
                  <a:pt x="-52" y="2022666"/>
                </a:lnTo>
                <a:lnTo>
                  <a:pt x="-52" y="2260957"/>
                </a:lnTo>
                <a:lnTo>
                  <a:pt x="207267" y="2365289"/>
                </a:lnTo>
                <a:lnTo>
                  <a:pt x="414567" y="2469639"/>
                </a:lnTo>
                <a:lnTo>
                  <a:pt x="449528" y="2571418"/>
                </a:lnTo>
                <a:cubicBezTo>
                  <a:pt x="468753" y="2627394"/>
                  <a:pt x="503688" y="2711635"/>
                  <a:pt x="527157" y="2758634"/>
                </a:cubicBezTo>
                <a:lnTo>
                  <a:pt x="569825" y="2844089"/>
                </a:lnTo>
                <a:lnTo>
                  <a:pt x="502553" y="3055826"/>
                </a:lnTo>
                <a:cubicBezTo>
                  <a:pt x="465557" y="3172286"/>
                  <a:pt x="433777" y="3272286"/>
                  <a:pt x="431909" y="3278055"/>
                </a:cubicBezTo>
                <a:cubicBezTo>
                  <a:pt x="430041" y="3283824"/>
                  <a:pt x="503900" y="3364076"/>
                  <a:pt x="596041" y="3456382"/>
                </a:cubicBezTo>
                <a:lnTo>
                  <a:pt x="763563" y="3624218"/>
                </a:lnTo>
                <a:lnTo>
                  <a:pt x="981739" y="3553204"/>
                </a:lnTo>
                <a:lnTo>
                  <a:pt x="1199915" y="3482190"/>
                </a:lnTo>
                <a:lnTo>
                  <a:pt x="1309002" y="3533675"/>
                </a:lnTo>
                <a:cubicBezTo>
                  <a:pt x="1369001" y="3561993"/>
                  <a:pt x="1453503" y="3596768"/>
                  <a:pt x="1496775" y="3610951"/>
                </a:cubicBezTo>
                <a:lnTo>
                  <a:pt x="1575441" y="3636740"/>
                </a:lnTo>
                <a:lnTo>
                  <a:pt x="1679415" y="3845702"/>
                </a:lnTo>
                <a:lnTo>
                  <a:pt x="1783371" y="4054682"/>
                </a:lnTo>
                <a:lnTo>
                  <a:pt x="2020444" y="4054682"/>
                </a:lnTo>
                <a:lnTo>
                  <a:pt x="2257518" y="4054682"/>
                </a:lnTo>
                <a:lnTo>
                  <a:pt x="2361251" y="3846167"/>
                </a:lnTo>
                <a:lnTo>
                  <a:pt x="2464985" y="3637654"/>
                </a:lnTo>
                <a:lnTo>
                  <a:pt x="2566180" y="3602491"/>
                </a:lnTo>
                <a:cubicBezTo>
                  <a:pt x="2621836" y="3583155"/>
                  <a:pt x="2705313" y="3548187"/>
                  <a:pt x="2751674" y="3524769"/>
                </a:cubicBezTo>
                <a:lnTo>
                  <a:pt x="2835954" y="3482190"/>
                </a:lnTo>
                <a:lnTo>
                  <a:pt x="3057965" y="3557769"/>
                </a:lnTo>
                <a:lnTo>
                  <a:pt x="3279994" y="3633349"/>
                </a:lnTo>
                <a:lnTo>
                  <a:pt x="3447183" y="3463537"/>
                </a:lnTo>
                <a:cubicBezTo>
                  <a:pt x="3544761" y="3364432"/>
                  <a:pt x="3612553" y="3288279"/>
                  <a:pt x="3610018" y="3280645"/>
                </a:cubicBezTo>
                <a:cubicBezTo>
                  <a:pt x="3607630" y="3273452"/>
                  <a:pt x="3575375" y="3174464"/>
                  <a:pt x="3538336" y="3060671"/>
                </a:cubicBezTo>
                <a:lnTo>
                  <a:pt x="3470990" y="2853778"/>
                </a:lnTo>
                <a:lnTo>
                  <a:pt x="3513695" y="2768249"/>
                </a:lnTo>
                <a:cubicBezTo>
                  <a:pt x="3537185" y="2721208"/>
                  <a:pt x="3572136" y="2636935"/>
                  <a:pt x="3591361" y="2580958"/>
                </a:cubicBezTo>
                <a:lnTo>
                  <a:pt x="3626322" y="2479180"/>
                </a:lnTo>
                <a:lnTo>
                  <a:pt x="3833622" y="2374829"/>
                </a:lnTo>
                <a:lnTo>
                  <a:pt x="4040941" y="2270498"/>
                </a:lnTo>
                <a:lnTo>
                  <a:pt x="4040941" y="2032076"/>
                </a:lnTo>
                <a:lnTo>
                  <a:pt x="4040941" y="1793636"/>
                </a:lnTo>
                <a:lnTo>
                  <a:pt x="3833622" y="1689304"/>
                </a:lnTo>
                <a:lnTo>
                  <a:pt x="3626322" y="1584954"/>
                </a:lnTo>
                <a:lnTo>
                  <a:pt x="3591361" y="1483194"/>
                </a:lnTo>
                <a:cubicBezTo>
                  <a:pt x="3572136" y="1427217"/>
                  <a:pt x="3537350" y="1343259"/>
                  <a:pt x="3514066" y="1296630"/>
                </a:cubicBezTo>
                <a:lnTo>
                  <a:pt x="3471732" y="1211846"/>
                </a:lnTo>
                <a:lnTo>
                  <a:pt x="3546766" y="988909"/>
                </a:lnTo>
                <a:lnTo>
                  <a:pt x="3621783" y="765972"/>
                </a:lnTo>
                <a:lnTo>
                  <a:pt x="3449555" y="593683"/>
                </a:lnTo>
                <a:lnTo>
                  <a:pt x="3277326" y="421393"/>
                </a:lnTo>
                <a:lnTo>
                  <a:pt x="3059150" y="496674"/>
                </a:lnTo>
                <a:lnTo>
                  <a:pt x="2840975" y="571956"/>
                </a:lnTo>
                <a:lnTo>
                  <a:pt x="2750859" y="529228"/>
                </a:lnTo>
                <a:cubicBezTo>
                  <a:pt x="2701295" y="505727"/>
                  <a:pt x="2618057" y="471895"/>
                  <a:pt x="2565884" y="454040"/>
                </a:cubicBezTo>
                <a:lnTo>
                  <a:pt x="2471025" y="421561"/>
                </a:lnTo>
                <a:lnTo>
                  <a:pt x="2364142" y="210736"/>
                </a:lnTo>
                <a:lnTo>
                  <a:pt x="2257240" y="-70"/>
                </a:lnTo>
                <a:lnTo>
                  <a:pt x="2020315" y="-70"/>
                </a:lnTo>
                <a:close/>
                <a:moveTo>
                  <a:pt x="2020444" y="1321991"/>
                </a:moveTo>
                <a:cubicBezTo>
                  <a:pt x="2154608" y="1321991"/>
                  <a:pt x="2221015" y="1336224"/>
                  <a:pt x="2329014" y="1388124"/>
                </a:cubicBezTo>
                <a:cubicBezTo>
                  <a:pt x="2512242" y="1476175"/>
                  <a:pt x="2654356" y="1648990"/>
                  <a:pt x="2709506" y="1850805"/>
                </a:cubicBezTo>
                <a:cubicBezTo>
                  <a:pt x="2732927" y="1936513"/>
                  <a:pt x="2732927" y="2127640"/>
                  <a:pt x="2709506" y="2213347"/>
                </a:cubicBezTo>
                <a:cubicBezTo>
                  <a:pt x="2642083" y="2460071"/>
                  <a:pt x="2447166" y="2657383"/>
                  <a:pt x="2205420" y="2723620"/>
                </a:cubicBezTo>
                <a:cubicBezTo>
                  <a:pt x="2122572" y="2746320"/>
                  <a:pt x="1955248" y="2750756"/>
                  <a:pt x="1873413" y="2732434"/>
                </a:cubicBezTo>
                <a:cubicBezTo>
                  <a:pt x="1737461" y="2701995"/>
                  <a:pt x="1613872" y="2634312"/>
                  <a:pt x="1517766" y="2537653"/>
                </a:cubicBezTo>
                <a:cubicBezTo>
                  <a:pt x="1218474" y="2236635"/>
                  <a:pt x="1248390" y="1728257"/>
                  <a:pt x="1580573" y="1470336"/>
                </a:cubicBezTo>
                <a:cubicBezTo>
                  <a:pt x="1716937" y="1364458"/>
                  <a:pt x="1842874" y="1321991"/>
                  <a:pt x="2020444" y="1321991"/>
                </a:cubicBezTo>
                <a:close/>
              </a:path>
            </a:pathLst>
          </a:custGeom>
          <a:ln w="9478" cap="flat">
            <a:noFill/>
            <a:prstDash val="solid"/>
            <a:miter/>
          </a:ln>
        </p:spPr>
        <p:txBody>
          <a:bodyPr rtlCol="0" anchor="ctr"/>
          <a:lstStyle/>
          <a:p>
            <a:endParaRPr lang="en-LT"/>
          </a:p>
        </p:txBody>
      </p:sp>
      <p:sp useBgFill="1">
        <p:nvSpPr>
          <p:cNvPr id="24" name="Graphic 22">
            <a:extLst>
              <a:ext uri="{FF2B5EF4-FFF2-40B4-BE49-F238E27FC236}">
                <a16:creationId xmlns:a16="http://schemas.microsoft.com/office/drawing/2014/main" id="{480C9633-F820-3D45-9499-D282F58F0A66}"/>
              </a:ext>
            </a:extLst>
          </p:cNvPr>
          <p:cNvSpPr/>
          <p:nvPr/>
        </p:nvSpPr>
        <p:spPr>
          <a:xfrm>
            <a:off x="202281" y="616947"/>
            <a:ext cx="3095840" cy="3106380"/>
          </a:xfrm>
          <a:custGeom>
            <a:avLst/>
            <a:gdLst>
              <a:gd name="connsiteX0" fmla="*/ 1783371 w 4040992"/>
              <a:gd name="connsiteY0" fmla="*/ -70 h 4054751"/>
              <a:gd name="connsiteX1" fmla="*/ 1679638 w 4040992"/>
              <a:gd name="connsiteY1" fmla="*/ 208425 h 4054751"/>
              <a:gd name="connsiteX2" fmla="*/ 1575904 w 4040992"/>
              <a:gd name="connsiteY2" fmla="*/ 416940 h 4054751"/>
              <a:gd name="connsiteX3" fmla="*/ 1474709 w 4040992"/>
              <a:gd name="connsiteY3" fmla="*/ 452102 h 4054751"/>
              <a:gd name="connsiteX4" fmla="*/ 1289215 w 4040992"/>
              <a:gd name="connsiteY4" fmla="*/ 529824 h 4054751"/>
              <a:gd name="connsiteX5" fmla="*/ 1204935 w 4040992"/>
              <a:gd name="connsiteY5" fmla="*/ 572403 h 4054751"/>
              <a:gd name="connsiteX6" fmla="*/ 983258 w 4040992"/>
              <a:gd name="connsiteY6" fmla="*/ 496954 h 4054751"/>
              <a:gd name="connsiteX7" fmla="*/ 761599 w 4040992"/>
              <a:gd name="connsiteY7" fmla="*/ 421486 h 4054751"/>
              <a:gd name="connsiteX8" fmla="*/ 594762 w 4040992"/>
              <a:gd name="connsiteY8" fmla="*/ 589937 h 4054751"/>
              <a:gd name="connsiteX9" fmla="*/ 427944 w 4040992"/>
              <a:gd name="connsiteY9" fmla="*/ 758407 h 4054751"/>
              <a:gd name="connsiteX10" fmla="*/ 498588 w 4040992"/>
              <a:gd name="connsiteY10" fmla="*/ 977841 h 4054751"/>
              <a:gd name="connsiteX11" fmla="*/ 569250 w 4040992"/>
              <a:gd name="connsiteY11" fmla="*/ 1197274 h 4054751"/>
              <a:gd name="connsiteX12" fmla="*/ 526490 w 4040992"/>
              <a:gd name="connsiteY12" fmla="*/ 1287910 h 4054751"/>
              <a:gd name="connsiteX13" fmla="*/ 451455 w 4040992"/>
              <a:gd name="connsiteY13" fmla="*/ 1473951 h 4054751"/>
              <a:gd name="connsiteX14" fmla="*/ 419181 w 4040992"/>
              <a:gd name="connsiteY14" fmla="*/ 1569357 h 4054751"/>
              <a:gd name="connsiteX15" fmla="*/ 209564 w 4040992"/>
              <a:gd name="connsiteY15" fmla="*/ 1676857 h 4054751"/>
              <a:gd name="connsiteX16" fmla="*/ -52 w 4040992"/>
              <a:gd name="connsiteY16" fmla="*/ 1784356 h 4054751"/>
              <a:gd name="connsiteX17" fmla="*/ -52 w 4040992"/>
              <a:gd name="connsiteY17" fmla="*/ 2022666 h 4054751"/>
              <a:gd name="connsiteX18" fmla="*/ -52 w 4040992"/>
              <a:gd name="connsiteY18" fmla="*/ 2260957 h 4054751"/>
              <a:gd name="connsiteX19" fmla="*/ 207267 w 4040992"/>
              <a:gd name="connsiteY19" fmla="*/ 2365289 h 4054751"/>
              <a:gd name="connsiteX20" fmla="*/ 414567 w 4040992"/>
              <a:gd name="connsiteY20" fmla="*/ 2469639 h 4054751"/>
              <a:gd name="connsiteX21" fmla="*/ 449528 w 4040992"/>
              <a:gd name="connsiteY21" fmla="*/ 2571418 h 4054751"/>
              <a:gd name="connsiteX22" fmla="*/ 527157 w 4040992"/>
              <a:gd name="connsiteY22" fmla="*/ 2758634 h 4054751"/>
              <a:gd name="connsiteX23" fmla="*/ 569825 w 4040992"/>
              <a:gd name="connsiteY23" fmla="*/ 2844089 h 4054751"/>
              <a:gd name="connsiteX24" fmla="*/ 502553 w 4040992"/>
              <a:gd name="connsiteY24" fmla="*/ 3055826 h 4054751"/>
              <a:gd name="connsiteX25" fmla="*/ 431909 w 4040992"/>
              <a:gd name="connsiteY25" fmla="*/ 3278055 h 4054751"/>
              <a:gd name="connsiteX26" fmla="*/ 596041 w 4040992"/>
              <a:gd name="connsiteY26" fmla="*/ 3456382 h 4054751"/>
              <a:gd name="connsiteX27" fmla="*/ 763563 w 4040992"/>
              <a:gd name="connsiteY27" fmla="*/ 3624218 h 4054751"/>
              <a:gd name="connsiteX28" fmla="*/ 981739 w 4040992"/>
              <a:gd name="connsiteY28" fmla="*/ 3553204 h 4054751"/>
              <a:gd name="connsiteX29" fmla="*/ 1199915 w 4040992"/>
              <a:gd name="connsiteY29" fmla="*/ 3482190 h 4054751"/>
              <a:gd name="connsiteX30" fmla="*/ 1309002 w 4040992"/>
              <a:gd name="connsiteY30" fmla="*/ 3533675 h 4054751"/>
              <a:gd name="connsiteX31" fmla="*/ 1496775 w 4040992"/>
              <a:gd name="connsiteY31" fmla="*/ 3610951 h 4054751"/>
              <a:gd name="connsiteX32" fmla="*/ 1575441 w 4040992"/>
              <a:gd name="connsiteY32" fmla="*/ 3636740 h 4054751"/>
              <a:gd name="connsiteX33" fmla="*/ 1679415 w 4040992"/>
              <a:gd name="connsiteY33" fmla="*/ 3845702 h 4054751"/>
              <a:gd name="connsiteX34" fmla="*/ 1783371 w 4040992"/>
              <a:gd name="connsiteY34" fmla="*/ 4054682 h 4054751"/>
              <a:gd name="connsiteX35" fmla="*/ 2020444 w 4040992"/>
              <a:gd name="connsiteY35" fmla="*/ 4054682 h 4054751"/>
              <a:gd name="connsiteX36" fmla="*/ 2257518 w 4040992"/>
              <a:gd name="connsiteY36" fmla="*/ 4054682 h 4054751"/>
              <a:gd name="connsiteX37" fmla="*/ 2361251 w 4040992"/>
              <a:gd name="connsiteY37" fmla="*/ 3846167 h 4054751"/>
              <a:gd name="connsiteX38" fmla="*/ 2464985 w 4040992"/>
              <a:gd name="connsiteY38" fmla="*/ 3637654 h 4054751"/>
              <a:gd name="connsiteX39" fmla="*/ 2566180 w 4040992"/>
              <a:gd name="connsiteY39" fmla="*/ 3602491 h 4054751"/>
              <a:gd name="connsiteX40" fmla="*/ 2751674 w 4040992"/>
              <a:gd name="connsiteY40" fmla="*/ 3524769 h 4054751"/>
              <a:gd name="connsiteX41" fmla="*/ 2835954 w 4040992"/>
              <a:gd name="connsiteY41" fmla="*/ 3482190 h 4054751"/>
              <a:gd name="connsiteX42" fmla="*/ 3057965 w 4040992"/>
              <a:gd name="connsiteY42" fmla="*/ 3557769 h 4054751"/>
              <a:gd name="connsiteX43" fmla="*/ 3279994 w 4040992"/>
              <a:gd name="connsiteY43" fmla="*/ 3633349 h 4054751"/>
              <a:gd name="connsiteX44" fmla="*/ 3447183 w 4040992"/>
              <a:gd name="connsiteY44" fmla="*/ 3463537 h 4054751"/>
              <a:gd name="connsiteX45" fmla="*/ 3610018 w 4040992"/>
              <a:gd name="connsiteY45" fmla="*/ 3280645 h 4054751"/>
              <a:gd name="connsiteX46" fmla="*/ 3538336 w 4040992"/>
              <a:gd name="connsiteY46" fmla="*/ 3060671 h 4054751"/>
              <a:gd name="connsiteX47" fmla="*/ 3470990 w 4040992"/>
              <a:gd name="connsiteY47" fmla="*/ 2853778 h 4054751"/>
              <a:gd name="connsiteX48" fmla="*/ 3513695 w 4040992"/>
              <a:gd name="connsiteY48" fmla="*/ 2768249 h 4054751"/>
              <a:gd name="connsiteX49" fmla="*/ 3591361 w 4040992"/>
              <a:gd name="connsiteY49" fmla="*/ 2580958 h 4054751"/>
              <a:gd name="connsiteX50" fmla="*/ 3626322 w 4040992"/>
              <a:gd name="connsiteY50" fmla="*/ 2479180 h 4054751"/>
              <a:gd name="connsiteX51" fmla="*/ 3833622 w 4040992"/>
              <a:gd name="connsiteY51" fmla="*/ 2374829 h 4054751"/>
              <a:gd name="connsiteX52" fmla="*/ 4040941 w 4040992"/>
              <a:gd name="connsiteY52" fmla="*/ 2270498 h 4054751"/>
              <a:gd name="connsiteX53" fmla="*/ 4040941 w 4040992"/>
              <a:gd name="connsiteY53" fmla="*/ 2032076 h 4054751"/>
              <a:gd name="connsiteX54" fmla="*/ 4040941 w 4040992"/>
              <a:gd name="connsiteY54" fmla="*/ 1793636 h 4054751"/>
              <a:gd name="connsiteX55" fmla="*/ 3833622 w 4040992"/>
              <a:gd name="connsiteY55" fmla="*/ 1689304 h 4054751"/>
              <a:gd name="connsiteX56" fmla="*/ 3626322 w 4040992"/>
              <a:gd name="connsiteY56" fmla="*/ 1584954 h 4054751"/>
              <a:gd name="connsiteX57" fmla="*/ 3591361 w 4040992"/>
              <a:gd name="connsiteY57" fmla="*/ 1483194 h 4054751"/>
              <a:gd name="connsiteX58" fmla="*/ 3514066 w 4040992"/>
              <a:gd name="connsiteY58" fmla="*/ 1296630 h 4054751"/>
              <a:gd name="connsiteX59" fmla="*/ 3471732 w 4040992"/>
              <a:gd name="connsiteY59" fmla="*/ 1211846 h 4054751"/>
              <a:gd name="connsiteX60" fmla="*/ 3546766 w 4040992"/>
              <a:gd name="connsiteY60" fmla="*/ 988909 h 4054751"/>
              <a:gd name="connsiteX61" fmla="*/ 3621783 w 4040992"/>
              <a:gd name="connsiteY61" fmla="*/ 765972 h 4054751"/>
              <a:gd name="connsiteX62" fmla="*/ 3449555 w 4040992"/>
              <a:gd name="connsiteY62" fmla="*/ 593683 h 4054751"/>
              <a:gd name="connsiteX63" fmla="*/ 3277326 w 4040992"/>
              <a:gd name="connsiteY63" fmla="*/ 421393 h 4054751"/>
              <a:gd name="connsiteX64" fmla="*/ 3059150 w 4040992"/>
              <a:gd name="connsiteY64" fmla="*/ 496674 h 4054751"/>
              <a:gd name="connsiteX65" fmla="*/ 2840975 w 4040992"/>
              <a:gd name="connsiteY65" fmla="*/ 571956 h 4054751"/>
              <a:gd name="connsiteX66" fmla="*/ 2750859 w 4040992"/>
              <a:gd name="connsiteY66" fmla="*/ 529228 h 4054751"/>
              <a:gd name="connsiteX67" fmla="*/ 2565884 w 4040992"/>
              <a:gd name="connsiteY67" fmla="*/ 454040 h 4054751"/>
              <a:gd name="connsiteX68" fmla="*/ 2471025 w 4040992"/>
              <a:gd name="connsiteY68" fmla="*/ 421561 h 4054751"/>
              <a:gd name="connsiteX69" fmla="*/ 2364142 w 4040992"/>
              <a:gd name="connsiteY69" fmla="*/ 210736 h 4054751"/>
              <a:gd name="connsiteX70" fmla="*/ 2257240 w 4040992"/>
              <a:gd name="connsiteY70" fmla="*/ -70 h 4054751"/>
              <a:gd name="connsiteX71" fmla="*/ 2020315 w 4040992"/>
              <a:gd name="connsiteY71" fmla="*/ -70 h 4054751"/>
              <a:gd name="connsiteX72" fmla="*/ 2020444 w 4040992"/>
              <a:gd name="connsiteY72" fmla="*/ 1321991 h 4054751"/>
              <a:gd name="connsiteX73" fmla="*/ 2329014 w 4040992"/>
              <a:gd name="connsiteY73" fmla="*/ 1388124 h 4054751"/>
              <a:gd name="connsiteX74" fmla="*/ 2709506 w 4040992"/>
              <a:gd name="connsiteY74" fmla="*/ 1850805 h 4054751"/>
              <a:gd name="connsiteX75" fmla="*/ 2709506 w 4040992"/>
              <a:gd name="connsiteY75" fmla="*/ 2213347 h 4054751"/>
              <a:gd name="connsiteX76" fmla="*/ 2205420 w 4040992"/>
              <a:gd name="connsiteY76" fmla="*/ 2723620 h 4054751"/>
              <a:gd name="connsiteX77" fmla="*/ 1873413 w 4040992"/>
              <a:gd name="connsiteY77" fmla="*/ 2732434 h 4054751"/>
              <a:gd name="connsiteX78" fmla="*/ 1517766 w 4040992"/>
              <a:gd name="connsiteY78" fmla="*/ 2537653 h 4054751"/>
              <a:gd name="connsiteX79" fmla="*/ 1580573 w 4040992"/>
              <a:gd name="connsiteY79" fmla="*/ 1470336 h 4054751"/>
              <a:gd name="connsiteX80" fmla="*/ 2020444 w 4040992"/>
              <a:gd name="connsiteY80" fmla="*/ 1321991 h 405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4040992" h="4054751">
                <a:moveTo>
                  <a:pt x="1783371" y="-70"/>
                </a:moveTo>
                <a:lnTo>
                  <a:pt x="1679638" y="208425"/>
                </a:lnTo>
                <a:lnTo>
                  <a:pt x="1575904" y="416940"/>
                </a:lnTo>
                <a:lnTo>
                  <a:pt x="1474709" y="452102"/>
                </a:lnTo>
                <a:cubicBezTo>
                  <a:pt x="1419053" y="471438"/>
                  <a:pt x="1335577" y="506406"/>
                  <a:pt x="1289215" y="529824"/>
                </a:cubicBezTo>
                <a:lnTo>
                  <a:pt x="1204935" y="572403"/>
                </a:lnTo>
                <a:lnTo>
                  <a:pt x="983258" y="496954"/>
                </a:lnTo>
                <a:lnTo>
                  <a:pt x="761599" y="421486"/>
                </a:lnTo>
                <a:lnTo>
                  <a:pt x="594762" y="589937"/>
                </a:lnTo>
                <a:lnTo>
                  <a:pt x="427944" y="758407"/>
                </a:lnTo>
                <a:lnTo>
                  <a:pt x="498588" y="977841"/>
                </a:lnTo>
                <a:lnTo>
                  <a:pt x="569250" y="1197274"/>
                </a:lnTo>
                <a:lnTo>
                  <a:pt x="526490" y="1287910"/>
                </a:lnTo>
                <a:cubicBezTo>
                  <a:pt x="502973" y="1337760"/>
                  <a:pt x="469208" y="1421478"/>
                  <a:pt x="451455" y="1473951"/>
                </a:cubicBezTo>
                <a:lnTo>
                  <a:pt x="419181" y="1569357"/>
                </a:lnTo>
                <a:lnTo>
                  <a:pt x="209564" y="1676857"/>
                </a:lnTo>
                <a:lnTo>
                  <a:pt x="-52" y="1784356"/>
                </a:lnTo>
                <a:lnTo>
                  <a:pt x="-52" y="2022666"/>
                </a:lnTo>
                <a:lnTo>
                  <a:pt x="-52" y="2260957"/>
                </a:lnTo>
                <a:lnTo>
                  <a:pt x="207267" y="2365289"/>
                </a:lnTo>
                <a:lnTo>
                  <a:pt x="414567" y="2469639"/>
                </a:lnTo>
                <a:lnTo>
                  <a:pt x="449528" y="2571418"/>
                </a:lnTo>
                <a:cubicBezTo>
                  <a:pt x="468753" y="2627394"/>
                  <a:pt x="503688" y="2711635"/>
                  <a:pt x="527157" y="2758634"/>
                </a:cubicBezTo>
                <a:lnTo>
                  <a:pt x="569825" y="2844089"/>
                </a:lnTo>
                <a:lnTo>
                  <a:pt x="502553" y="3055826"/>
                </a:lnTo>
                <a:cubicBezTo>
                  <a:pt x="465557" y="3172286"/>
                  <a:pt x="433777" y="3272286"/>
                  <a:pt x="431909" y="3278055"/>
                </a:cubicBezTo>
                <a:cubicBezTo>
                  <a:pt x="430041" y="3283824"/>
                  <a:pt x="503900" y="3364076"/>
                  <a:pt x="596041" y="3456382"/>
                </a:cubicBezTo>
                <a:lnTo>
                  <a:pt x="763563" y="3624218"/>
                </a:lnTo>
                <a:lnTo>
                  <a:pt x="981739" y="3553204"/>
                </a:lnTo>
                <a:lnTo>
                  <a:pt x="1199915" y="3482190"/>
                </a:lnTo>
                <a:lnTo>
                  <a:pt x="1309002" y="3533675"/>
                </a:lnTo>
                <a:cubicBezTo>
                  <a:pt x="1369001" y="3561993"/>
                  <a:pt x="1453503" y="3596768"/>
                  <a:pt x="1496775" y="3610951"/>
                </a:cubicBezTo>
                <a:lnTo>
                  <a:pt x="1575441" y="3636740"/>
                </a:lnTo>
                <a:lnTo>
                  <a:pt x="1679415" y="3845702"/>
                </a:lnTo>
                <a:lnTo>
                  <a:pt x="1783371" y="4054682"/>
                </a:lnTo>
                <a:lnTo>
                  <a:pt x="2020444" y="4054682"/>
                </a:lnTo>
                <a:lnTo>
                  <a:pt x="2257518" y="4054682"/>
                </a:lnTo>
                <a:lnTo>
                  <a:pt x="2361251" y="3846167"/>
                </a:lnTo>
                <a:lnTo>
                  <a:pt x="2464985" y="3637654"/>
                </a:lnTo>
                <a:lnTo>
                  <a:pt x="2566180" y="3602491"/>
                </a:lnTo>
                <a:cubicBezTo>
                  <a:pt x="2621836" y="3583155"/>
                  <a:pt x="2705313" y="3548187"/>
                  <a:pt x="2751674" y="3524769"/>
                </a:cubicBezTo>
                <a:lnTo>
                  <a:pt x="2835954" y="3482190"/>
                </a:lnTo>
                <a:lnTo>
                  <a:pt x="3057965" y="3557769"/>
                </a:lnTo>
                <a:lnTo>
                  <a:pt x="3279994" y="3633349"/>
                </a:lnTo>
                <a:lnTo>
                  <a:pt x="3447183" y="3463537"/>
                </a:lnTo>
                <a:cubicBezTo>
                  <a:pt x="3544761" y="3364432"/>
                  <a:pt x="3612553" y="3288279"/>
                  <a:pt x="3610018" y="3280645"/>
                </a:cubicBezTo>
                <a:cubicBezTo>
                  <a:pt x="3607630" y="3273452"/>
                  <a:pt x="3575375" y="3174464"/>
                  <a:pt x="3538336" y="3060671"/>
                </a:cubicBezTo>
                <a:lnTo>
                  <a:pt x="3470990" y="2853778"/>
                </a:lnTo>
                <a:lnTo>
                  <a:pt x="3513695" y="2768249"/>
                </a:lnTo>
                <a:cubicBezTo>
                  <a:pt x="3537185" y="2721208"/>
                  <a:pt x="3572136" y="2636935"/>
                  <a:pt x="3591361" y="2580958"/>
                </a:cubicBezTo>
                <a:lnTo>
                  <a:pt x="3626322" y="2479180"/>
                </a:lnTo>
                <a:lnTo>
                  <a:pt x="3833622" y="2374829"/>
                </a:lnTo>
                <a:lnTo>
                  <a:pt x="4040941" y="2270498"/>
                </a:lnTo>
                <a:lnTo>
                  <a:pt x="4040941" y="2032076"/>
                </a:lnTo>
                <a:lnTo>
                  <a:pt x="4040941" y="1793636"/>
                </a:lnTo>
                <a:lnTo>
                  <a:pt x="3833622" y="1689304"/>
                </a:lnTo>
                <a:lnTo>
                  <a:pt x="3626322" y="1584954"/>
                </a:lnTo>
                <a:lnTo>
                  <a:pt x="3591361" y="1483194"/>
                </a:lnTo>
                <a:cubicBezTo>
                  <a:pt x="3572136" y="1427217"/>
                  <a:pt x="3537350" y="1343259"/>
                  <a:pt x="3514066" y="1296630"/>
                </a:cubicBezTo>
                <a:lnTo>
                  <a:pt x="3471732" y="1211846"/>
                </a:lnTo>
                <a:lnTo>
                  <a:pt x="3546766" y="988909"/>
                </a:lnTo>
                <a:lnTo>
                  <a:pt x="3621783" y="765972"/>
                </a:lnTo>
                <a:lnTo>
                  <a:pt x="3449555" y="593683"/>
                </a:lnTo>
                <a:lnTo>
                  <a:pt x="3277326" y="421393"/>
                </a:lnTo>
                <a:lnTo>
                  <a:pt x="3059150" y="496674"/>
                </a:lnTo>
                <a:lnTo>
                  <a:pt x="2840975" y="571956"/>
                </a:lnTo>
                <a:lnTo>
                  <a:pt x="2750859" y="529228"/>
                </a:lnTo>
                <a:cubicBezTo>
                  <a:pt x="2701295" y="505727"/>
                  <a:pt x="2618057" y="471895"/>
                  <a:pt x="2565884" y="454040"/>
                </a:cubicBezTo>
                <a:lnTo>
                  <a:pt x="2471025" y="421561"/>
                </a:lnTo>
                <a:lnTo>
                  <a:pt x="2364142" y="210736"/>
                </a:lnTo>
                <a:lnTo>
                  <a:pt x="2257240" y="-70"/>
                </a:lnTo>
                <a:lnTo>
                  <a:pt x="2020315" y="-70"/>
                </a:lnTo>
                <a:close/>
                <a:moveTo>
                  <a:pt x="2020444" y="1321991"/>
                </a:moveTo>
                <a:cubicBezTo>
                  <a:pt x="2154608" y="1321991"/>
                  <a:pt x="2221015" y="1336224"/>
                  <a:pt x="2329014" y="1388124"/>
                </a:cubicBezTo>
                <a:cubicBezTo>
                  <a:pt x="2512242" y="1476175"/>
                  <a:pt x="2654356" y="1648990"/>
                  <a:pt x="2709506" y="1850805"/>
                </a:cubicBezTo>
                <a:cubicBezTo>
                  <a:pt x="2732927" y="1936513"/>
                  <a:pt x="2732927" y="2127640"/>
                  <a:pt x="2709506" y="2213347"/>
                </a:cubicBezTo>
                <a:cubicBezTo>
                  <a:pt x="2642083" y="2460071"/>
                  <a:pt x="2447166" y="2657383"/>
                  <a:pt x="2205420" y="2723620"/>
                </a:cubicBezTo>
                <a:cubicBezTo>
                  <a:pt x="2122572" y="2746320"/>
                  <a:pt x="1955248" y="2750756"/>
                  <a:pt x="1873413" y="2732434"/>
                </a:cubicBezTo>
                <a:cubicBezTo>
                  <a:pt x="1737461" y="2701995"/>
                  <a:pt x="1613872" y="2634312"/>
                  <a:pt x="1517766" y="2537653"/>
                </a:cubicBezTo>
                <a:cubicBezTo>
                  <a:pt x="1218474" y="2236635"/>
                  <a:pt x="1248390" y="1728257"/>
                  <a:pt x="1580573" y="1470336"/>
                </a:cubicBezTo>
                <a:cubicBezTo>
                  <a:pt x="1716937" y="1364458"/>
                  <a:pt x="1842874" y="1321991"/>
                  <a:pt x="2020444" y="1321991"/>
                </a:cubicBezTo>
                <a:close/>
              </a:path>
            </a:pathLst>
          </a:custGeom>
          <a:ln w="9478" cap="flat">
            <a:noFill/>
            <a:prstDash val="solid"/>
            <a:miter/>
          </a:ln>
        </p:spPr>
        <p:txBody>
          <a:bodyPr rtlCol="0" anchor="ctr"/>
          <a:lstStyle/>
          <a:p>
            <a:endParaRPr lang="en-LT"/>
          </a:p>
        </p:txBody>
      </p:sp>
      <p:sp>
        <p:nvSpPr>
          <p:cNvPr id="2" name="Oval 1">
            <a:extLst>
              <a:ext uri="{FF2B5EF4-FFF2-40B4-BE49-F238E27FC236}">
                <a16:creationId xmlns:a16="http://schemas.microsoft.com/office/drawing/2014/main" id="{B8A42B65-566C-0A41-B8C2-5032B07BD196}"/>
              </a:ext>
            </a:extLst>
          </p:cNvPr>
          <p:cNvSpPr/>
          <p:nvPr/>
        </p:nvSpPr>
        <p:spPr>
          <a:xfrm>
            <a:off x="-1364972" y="-4031970"/>
            <a:ext cx="14921946" cy="14921942"/>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LT" sz="8000" b="1" i="0" u="none" strike="noStrike" kern="1200" cap="none" spc="-150" normalizeH="0" baseline="0" noProof="0">
              <a:ln>
                <a:noFill/>
              </a:ln>
              <a:solidFill>
                <a:prstClr val="white"/>
              </a:solidFill>
              <a:effectLst/>
              <a:uLnTx/>
              <a:uFillTx/>
              <a:latin typeface="Raleway" panose="020B0503030101060003" pitchFamily="34" charset="77"/>
              <a:ea typeface="+mn-ea"/>
              <a:cs typeface="+mn-cs"/>
            </a:endParaRPr>
          </a:p>
        </p:txBody>
      </p:sp>
      <p:sp>
        <p:nvSpPr>
          <p:cNvPr id="10" name="Rectangle 9">
            <a:extLst>
              <a:ext uri="{FF2B5EF4-FFF2-40B4-BE49-F238E27FC236}">
                <a16:creationId xmlns:a16="http://schemas.microsoft.com/office/drawing/2014/main" id="{0CE686A0-D3CF-4B45-AB0E-0CEACD1B22AE}"/>
              </a:ext>
            </a:extLst>
          </p:cNvPr>
          <p:cNvSpPr/>
          <p:nvPr/>
        </p:nvSpPr>
        <p:spPr>
          <a:xfrm>
            <a:off x="16734" y="3807232"/>
            <a:ext cx="6029092" cy="120032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300" normalizeH="0" baseline="0" noProof="0" dirty="0">
                <a:ln>
                  <a:noFill/>
                </a:ln>
                <a:solidFill>
                  <a:prstClr val="white"/>
                </a:solidFill>
                <a:effectLst/>
                <a:uLnTx/>
                <a:uFillTx/>
                <a:latin typeface="Raleway" panose="020B0503030101060003" pitchFamily="34" charset="77"/>
                <a:ea typeface="+mn-ea"/>
                <a:cs typeface="+mn-cs"/>
              </a:rPr>
              <a:t>SOFTWARE</a:t>
            </a:r>
            <a:br>
              <a:rPr kumimoji="0" lang="en-US" sz="1200" b="0" i="0" u="none" strike="noStrike" kern="1200" cap="none" spc="300" normalizeH="0" baseline="0" noProof="0" dirty="0">
                <a:ln>
                  <a:noFill/>
                </a:ln>
                <a:solidFill>
                  <a:prstClr val="white"/>
                </a:solidFill>
                <a:effectLst/>
                <a:uLnTx/>
                <a:uFillTx/>
                <a:latin typeface="Raleway" panose="020B0503030101060003" pitchFamily="34" charset="77"/>
                <a:ea typeface="+mn-ea"/>
                <a:cs typeface="+mn-cs"/>
              </a:rPr>
            </a:br>
            <a:endParaRPr kumimoji="0" lang="en-US" sz="1200" b="0" i="0" u="none" strike="noStrike" kern="1200" cap="none" spc="300" normalizeH="0" baseline="0" noProof="0" dirty="0">
              <a:ln>
                <a:noFill/>
              </a:ln>
              <a:solidFill>
                <a:prstClr val="white"/>
              </a:solidFill>
              <a:effectLst/>
              <a:uLnTx/>
              <a:uFillTx/>
              <a:latin typeface="Raleway" panose="020B0503030101060003" pitchFamily="34" charset="77"/>
              <a:ea typeface="+mn-ea"/>
              <a:cs typeface="+mn-cs"/>
            </a:endParaRPr>
          </a:p>
          <a:p>
            <a:pPr marL="628650" lvl="1" indent="-171450">
              <a:buFont typeface="Arial" panose="020B0604020202020204" pitchFamily="34" charset="0"/>
              <a:buChar char="•"/>
              <a:defRPr/>
            </a:pPr>
            <a:r>
              <a:rPr lang="en-US" sz="1200" spc="300" dirty="0">
                <a:solidFill>
                  <a:prstClr val="white"/>
                </a:solidFill>
                <a:latin typeface="Raleway" panose="020B0503030101060003" pitchFamily="34" charset="77"/>
              </a:rPr>
              <a:t>Arduino IDE</a:t>
            </a:r>
            <a:br>
              <a:rPr lang="en-US" sz="1200" spc="300" dirty="0">
                <a:solidFill>
                  <a:prstClr val="white"/>
                </a:solidFill>
                <a:latin typeface="Raleway" panose="020B0503030101060003" pitchFamily="34" charset="77"/>
              </a:rPr>
            </a:br>
            <a:endParaRPr lang="en-US" sz="1200" spc="300" dirty="0">
              <a:solidFill>
                <a:prstClr val="white"/>
              </a:solidFill>
              <a:latin typeface="Raleway" panose="020B0503030101060003" pitchFamily="34" charset="77"/>
            </a:endParaRPr>
          </a:p>
          <a:p>
            <a:pPr marL="628650" lvl="1" indent="-171450">
              <a:buFont typeface="Arial" panose="020B0604020202020204" pitchFamily="34" charset="0"/>
              <a:buChar char="•"/>
              <a:defRPr/>
            </a:pPr>
            <a:r>
              <a:rPr lang="en-US" sz="1200" spc="300" dirty="0">
                <a:solidFill>
                  <a:prstClr val="white"/>
                </a:solidFill>
                <a:latin typeface="Raleway" panose="020B0503030101060003" pitchFamily="34" charset="77"/>
              </a:rPr>
              <a:t>MIT app builder</a:t>
            </a:r>
          </a:p>
          <a:p>
            <a:pPr lvl="1">
              <a:defRPr/>
            </a:pPr>
            <a:endParaRPr lang="en-US" sz="1200" spc="300" dirty="0">
              <a:solidFill>
                <a:prstClr val="white"/>
              </a:solidFill>
              <a:latin typeface="Raleway" panose="020B0503030101060003" pitchFamily="34" charset="77"/>
            </a:endParaRPr>
          </a:p>
        </p:txBody>
      </p:sp>
      <p:sp>
        <p:nvSpPr>
          <p:cNvPr id="6" name="Rectangle 5">
            <a:extLst>
              <a:ext uri="{FF2B5EF4-FFF2-40B4-BE49-F238E27FC236}">
                <a16:creationId xmlns:a16="http://schemas.microsoft.com/office/drawing/2014/main" id="{86BA49A1-C4F8-6543-8240-061A4699B32F}"/>
              </a:ext>
            </a:extLst>
          </p:cNvPr>
          <p:cNvSpPr/>
          <p:nvPr/>
        </p:nvSpPr>
        <p:spPr>
          <a:xfrm>
            <a:off x="5378763" y="-46268"/>
            <a:ext cx="6912469" cy="769441"/>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150" normalizeH="0" baseline="0" noProof="0" dirty="0">
                <a:ln>
                  <a:noFill/>
                </a:ln>
                <a:solidFill>
                  <a:srgbClr val="0070C0"/>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rPr>
              <a:t>SOFTWARE &amp; HARDWARE</a:t>
            </a:r>
            <a:endParaRPr kumimoji="0" lang="en-LT" sz="4400" b="1" i="0" u="none" strike="noStrike" kern="1200" cap="none" spc="-150" normalizeH="0" baseline="0" noProof="0" dirty="0">
              <a:ln>
                <a:noFill/>
              </a:ln>
              <a:solidFill>
                <a:srgbClr val="0070C0"/>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endParaRPr>
          </a:p>
        </p:txBody>
      </p:sp>
      <p:sp>
        <p:nvSpPr>
          <p:cNvPr id="3" name="Rectangle 2">
            <a:extLst>
              <a:ext uri="{FF2B5EF4-FFF2-40B4-BE49-F238E27FC236}">
                <a16:creationId xmlns:a16="http://schemas.microsoft.com/office/drawing/2014/main" id="{6E95E89E-0B0E-4C71-2A7B-194876ECCC69}"/>
              </a:ext>
            </a:extLst>
          </p:cNvPr>
          <p:cNvSpPr/>
          <p:nvPr/>
        </p:nvSpPr>
        <p:spPr>
          <a:xfrm>
            <a:off x="8595503" y="3691253"/>
            <a:ext cx="6029092" cy="1938992"/>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300" normalizeH="0" baseline="0" noProof="0" dirty="0">
                <a:ln>
                  <a:noFill/>
                </a:ln>
                <a:solidFill>
                  <a:prstClr val="white"/>
                </a:solidFill>
                <a:effectLst/>
                <a:uLnTx/>
                <a:uFillTx/>
                <a:latin typeface="Raleway" panose="020B0503030101060003" pitchFamily="34" charset="77"/>
                <a:ea typeface="+mn-ea"/>
                <a:cs typeface="+mn-cs"/>
              </a:rPr>
              <a:t>HARDWARE</a:t>
            </a:r>
            <a:br>
              <a:rPr kumimoji="0" lang="en-US" sz="1200" b="0" i="0" u="none" strike="noStrike" kern="1200" cap="none" spc="300" normalizeH="0" baseline="0" noProof="0" dirty="0">
                <a:ln>
                  <a:noFill/>
                </a:ln>
                <a:solidFill>
                  <a:prstClr val="white"/>
                </a:solidFill>
                <a:effectLst/>
                <a:uLnTx/>
                <a:uFillTx/>
                <a:latin typeface="Raleway" panose="020B0503030101060003" pitchFamily="34" charset="77"/>
                <a:ea typeface="+mn-ea"/>
                <a:cs typeface="+mn-cs"/>
              </a:rPr>
            </a:br>
            <a:endParaRPr kumimoji="0" lang="en-US" sz="1200" b="0" i="0" u="none" strike="noStrike" kern="1200" cap="none" spc="300" normalizeH="0" baseline="0" noProof="0" dirty="0">
              <a:ln>
                <a:noFill/>
              </a:ln>
              <a:solidFill>
                <a:prstClr val="white"/>
              </a:solidFill>
              <a:effectLst/>
              <a:uLnTx/>
              <a:uFillTx/>
              <a:latin typeface="Raleway" panose="020B0503030101060003" pitchFamily="34" charset="77"/>
              <a:ea typeface="+mn-ea"/>
              <a:cs typeface="+mn-cs"/>
            </a:endParaRPr>
          </a:p>
          <a:p>
            <a:pPr marL="628650" lvl="1" indent="-171450">
              <a:buFont typeface="Arial" panose="020B0604020202020204" pitchFamily="34" charset="0"/>
              <a:buChar char="•"/>
              <a:defRPr/>
            </a:pPr>
            <a:r>
              <a:rPr lang="en-US" sz="1200" spc="300" dirty="0">
                <a:solidFill>
                  <a:prstClr val="white"/>
                </a:solidFill>
                <a:latin typeface="Raleway" panose="020B0503030101060003" pitchFamily="34" charset="77"/>
              </a:rPr>
              <a:t>MOTOR</a:t>
            </a:r>
            <a:br>
              <a:rPr lang="en-US" sz="1200" spc="300" dirty="0">
                <a:solidFill>
                  <a:prstClr val="white"/>
                </a:solidFill>
                <a:latin typeface="Raleway" panose="020B0503030101060003" pitchFamily="34" charset="77"/>
              </a:rPr>
            </a:br>
            <a:endParaRPr lang="en-US" sz="1200" spc="300" dirty="0">
              <a:solidFill>
                <a:prstClr val="white"/>
              </a:solidFill>
              <a:latin typeface="Raleway" panose="020B0503030101060003" pitchFamily="34" charset="77"/>
            </a:endParaRPr>
          </a:p>
          <a:p>
            <a:pPr marL="628650" lvl="1" indent="-171450">
              <a:buFont typeface="Arial" panose="020B0604020202020204" pitchFamily="34" charset="0"/>
              <a:buChar char="•"/>
              <a:defRPr/>
            </a:pPr>
            <a:r>
              <a:rPr lang="en-US" sz="1200" spc="300" dirty="0">
                <a:solidFill>
                  <a:prstClr val="white"/>
                </a:solidFill>
                <a:latin typeface="Raleway" panose="020B0503030101060003" pitchFamily="34" charset="77"/>
              </a:rPr>
              <a:t>Arduino </a:t>
            </a:r>
          </a:p>
          <a:p>
            <a:pPr marL="628650" lvl="1" indent="-171450">
              <a:buFont typeface="Arial" panose="020B0604020202020204" pitchFamily="34" charset="0"/>
              <a:buChar char="•"/>
              <a:defRPr/>
            </a:pPr>
            <a:endParaRPr lang="en-US" sz="1200" spc="300" dirty="0">
              <a:solidFill>
                <a:prstClr val="white"/>
              </a:solidFill>
              <a:latin typeface="Raleway" panose="020B0503030101060003" pitchFamily="34" charset="77"/>
            </a:endParaRPr>
          </a:p>
          <a:p>
            <a:pPr marL="628650" lvl="1" indent="-171450">
              <a:buFont typeface="Arial" panose="020B0604020202020204" pitchFamily="34" charset="0"/>
              <a:buChar char="•"/>
              <a:defRPr/>
            </a:pPr>
            <a:r>
              <a:rPr lang="en-US" sz="1200" spc="300" dirty="0">
                <a:solidFill>
                  <a:prstClr val="white"/>
                </a:solidFill>
                <a:latin typeface="Raleway" panose="020B0503030101060003" pitchFamily="34" charset="77"/>
              </a:rPr>
              <a:t>Wires</a:t>
            </a:r>
          </a:p>
          <a:p>
            <a:pPr marL="628650" lvl="1" indent="-171450">
              <a:buFont typeface="Arial" panose="020B0604020202020204" pitchFamily="34" charset="0"/>
              <a:buChar char="•"/>
              <a:defRPr/>
            </a:pPr>
            <a:endParaRPr lang="en-US" sz="1200" spc="300" dirty="0">
              <a:solidFill>
                <a:prstClr val="white"/>
              </a:solidFill>
              <a:latin typeface="Raleway" panose="020B0503030101060003" pitchFamily="34" charset="77"/>
            </a:endParaRPr>
          </a:p>
          <a:p>
            <a:pPr marL="628650" lvl="1" indent="-171450">
              <a:buFont typeface="Arial" panose="020B0604020202020204" pitchFamily="34" charset="0"/>
              <a:buChar char="•"/>
              <a:defRPr/>
            </a:pPr>
            <a:r>
              <a:rPr lang="en-US" sz="1200" spc="300" dirty="0">
                <a:solidFill>
                  <a:prstClr val="white"/>
                </a:solidFill>
                <a:latin typeface="Raleway" panose="020B0503030101060003" pitchFamily="34" charset="77"/>
              </a:rPr>
              <a:t>Soil Moisture Sensor</a:t>
            </a:r>
          </a:p>
          <a:p>
            <a:pPr lvl="1">
              <a:defRPr/>
            </a:pPr>
            <a:endParaRPr lang="en-US" sz="1200" spc="300" dirty="0">
              <a:solidFill>
                <a:prstClr val="white"/>
              </a:solidFill>
              <a:latin typeface="Raleway" panose="020B0503030101060003" pitchFamily="34" charset="77"/>
            </a:endParaRPr>
          </a:p>
        </p:txBody>
      </p:sp>
    </p:spTree>
    <p:extLst>
      <p:ext uri="{BB962C8B-B14F-4D97-AF65-F5344CB8AC3E}">
        <p14:creationId xmlns:p14="http://schemas.microsoft.com/office/powerpoint/2010/main" val="30569925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childTnLst>
                                    <p:animRot by="21600000">
                                      <p:cBhvr>
                                        <p:cTn id="6" dur="7000" fill="hold"/>
                                        <p:tgtEl>
                                          <p:spTgt spid="24"/>
                                        </p:tgtEl>
                                        <p:attrNameLst>
                                          <p:attrName>r</p:attrName>
                                        </p:attrNameLst>
                                      </p:cBhvr>
                                    </p:animRot>
                                  </p:childTnLst>
                                </p:cTn>
                              </p:par>
                              <p:par>
                                <p:cTn id="7" presetID="8" presetClass="emph" presetSubtype="0" repeatCount="indefinite" fill="hold" grpId="0" nodeType="withEffect">
                                  <p:stCondLst>
                                    <p:cond delay="0"/>
                                  </p:stCondLst>
                                  <p:childTnLst>
                                    <p:animRot by="-21600000">
                                      <p:cBhvr>
                                        <p:cTn id="8" dur="7000" fill="hold"/>
                                        <p:tgtEl>
                                          <p:spTgt spid="2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7170" name="Picture 2" descr="Free vector realistic microchip processor background">
            <a:extLst>
              <a:ext uri="{FF2B5EF4-FFF2-40B4-BE49-F238E27FC236}">
                <a16:creationId xmlns:a16="http://schemas.microsoft.com/office/drawing/2014/main" id="{54E285D0-6FFD-DA2D-6FE9-919333DFF07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50000"/>
                    </a14:imgEffect>
                  </a14:imgLayer>
                </a14:imgProps>
              </a:ext>
              <a:ext uri="{28A0092B-C50C-407E-A947-70E740481C1C}">
                <a14:useLocalDpi xmlns:a14="http://schemas.microsoft.com/office/drawing/2010/main" val="0"/>
              </a:ext>
            </a:extLst>
          </a:blip>
          <a:srcRect/>
          <a:stretch>
            <a:fillRect/>
          </a:stretch>
        </p:blipFill>
        <p:spPr bwMode="auto">
          <a:xfrm>
            <a:off x="-81024" y="-142946"/>
            <a:ext cx="12273024" cy="7000946"/>
          </a:xfrm>
          <a:prstGeom prst="rect">
            <a:avLst/>
          </a:prstGeom>
          <a:blipFill>
            <a:blip r:embed="rId5"/>
            <a:tile tx="0" ty="0" sx="100000" sy="100000" flip="none" algn="tl"/>
          </a:blipFill>
        </p:spPr>
      </p:pic>
      <p:sp>
        <p:nvSpPr>
          <p:cNvPr id="2" name="TextBox 1">
            <a:extLst>
              <a:ext uri="{FF2B5EF4-FFF2-40B4-BE49-F238E27FC236}">
                <a16:creationId xmlns:a16="http://schemas.microsoft.com/office/drawing/2014/main" id="{C5D75627-91B2-7824-3B85-9A57842C73E8}"/>
              </a:ext>
            </a:extLst>
          </p:cNvPr>
          <p:cNvSpPr txBox="1"/>
          <p:nvPr/>
        </p:nvSpPr>
        <p:spPr>
          <a:xfrm>
            <a:off x="-81023" y="555584"/>
            <a:ext cx="8449519" cy="2554545"/>
          </a:xfrm>
          <a:prstGeom prst="rect">
            <a:avLst/>
          </a:prstGeom>
          <a:noFill/>
        </p:spPr>
        <p:txBody>
          <a:bodyPr wrap="square" rtlCol="0">
            <a:spAutoFit/>
          </a:bodyPr>
          <a:lstStyle/>
          <a:p>
            <a:pPr algn="ctr"/>
            <a:r>
              <a:rPr lang="en-US" sz="8000" dirty="0">
                <a:latin typeface="Blackadder ITC" panose="04020505051007020D02" pitchFamily="82" charset="0"/>
              </a:rPr>
              <a:t>THANK </a:t>
            </a:r>
          </a:p>
          <a:p>
            <a:pPr algn="ctr"/>
            <a:r>
              <a:rPr lang="en-US" sz="8000" dirty="0">
                <a:latin typeface="Blackadder ITC" panose="04020505051007020D02" pitchFamily="82" charset="0"/>
              </a:rPr>
              <a:t>YOU</a:t>
            </a:r>
          </a:p>
        </p:txBody>
      </p:sp>
      <p:sp>
        <p:nvSpPr>
          <p:cNvPr id="3" name="Star: 6 Points 2">
            <a:extLst>
              <a:ext uri="{FF2B5EF4-FFF2-40B4-BE49-F238E27FC236}">
                <a16:creationId xmlns:a16="http://schemas.microsoft.com/office/drawing/2014/main" id="{0D00BBAA-5F50-6977-C992-A76B7A7A29C6}"/>
              </a:ext>
            </a:extLst>
          </p:cNvPr>
          <p:cNvSpPr/>
          <p:nvPr/>
        </p:nvSpPr>
        <p:spPr>
          <a:xfrm>
            <a:off x="8206451" y="833377"/>
            <a:ext cx="2963119" cy="2914495"/>
          </a:xfrm>
          <a:prstGeom prst="star6">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tar: 5 Points 3">
            <a:extLst>
              <a:ext uri="{FF2B5EF4-FFF2-40B4-BE49-F238E27FC236}">
                <a16:creationId xmlns:a16="http://schemas.microsoft.com/office/drawing/2014/main" id="{D5C76AB8-5853-820C-BE48-BCF44850876E}"/>
              </a:ext>
            </a:extLst>
          </p:cNvPr>
          <p:cNvSpPr/>
          <p:nvPr/>
        </p:nvSpPr>
        <p:spPr>
          <a:xfrm>
            <a:off x="8576841" y="636608"/>
            <a:ext cx="1481559" cy="1423686"/>
          </a:xfrm>
          <a:prstGeom prst="star5">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Star: 7 Points 4">
            <a:extLst>
              <a:ext uri="{FF2B5EF4-FFF2-40B4-BE49-F238E27FC236}">
                <a16:creationId xmlns:a16="http://schemas.microsoft.com/office/drawing/2014/main" id="{B4DE78F8-3824-4936-7DB8-078C548769EA}"/>
              </a:ext>
            </a:extLst>
          </p:cNvPr>
          <p:cNvSpPr/>
          <p:nvPr/>
        </p:nvSpPr>
        <p:spPr>
          <a:xfrm>
            <a:off x="9684152" y="219918"/>
            <a:ext cx="1481560" cy="1423686"/>
          </a:xfrm>
          <a:prstGeom prst="star7">
            <a:avLst>
              <a:gd name="adj" fmla="val 29192"/>
              <a:gd name="hf" fmla="val 102572"/>
              <a:gd name="vf" fmla="val 105210"/>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Star: 7 Points 8">
            <a:extLst>
              <a:ext uri="{FF2B5EF4-FFF2-40B4-BE49-F238E27FC236}">
                <a16:creationId xmlns:a16="http://schemas.microsoft.com/office/drawing/2014/main" id="{A7B690BE-2522-4E4D-3F59-E5F39520B6B4}"/>
              </a:ext>
            </a:extLst>
          </p:cNvPr>
          <p:cNvSpPr/>
          <p:nvPr/>
        </p:nvSpPr>
        <p:spPr>
          <a:xfrm>
            <a:off x="8762034" y="1423686"/>
            <a:ext cx="1028215" cy="1013094"/>
          </a:xfrm>
          <a:prstGeom prst="star7">
            <a:avLst>
              <a:gd name="adj" fmla="val 29171"/>
              <a:gd name="hf" fmla="val 102572"/>
              <a:gd name="vf" fmla="val 105210"/>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Star: 7 Points 9">
            <a:extLst>
              <a:ext uri="{FF2B5EF4-FFF2-40B4-BE49-F238E27FC236}">
                <a16:creationId xmlns:a16="http://schemas.microsoft.com/office/drawing/2014/main" id="{C0915B43-ABDF-F530-E368-92E5F882BABF}"/>
              </a:ext>
            </a:extLst>
          </p:cNvPr>
          <p:cNvSpPr/>
          <p:nvPr/>
        </p:nvSpPr>
        <p:spPr>
          <a:xfrm>
            <a:off x="10125918" y="1982163"/>
            <a:ext cx="1481560" cy="1423686"/>
          </a:xfrm>
          <a:prstGeom prst="star7">
            <a:avLst>
              <a:gd name="adj" fmla="val 28419"/>
              <a:gd name="hf" fmla="val 102572"/>
              <a:gd name="vf" fmla="val 105210"/>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0715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barn(inVertical)">
                                      <p:cBhvr>
                                        <p:cTn id="10" dur="500"/>
                                        <p:tgtEl>
                                          <p:spTgt spid="2">
                                            <p:txEl>
                                              <p:pRg st="1" end="1"/>
                                            </p:txEl>
                                          </p:spTgt>
                                        </p:tgtEl>
                                      </p:cBhvr>
                                    </p:animEffect>
                                  </p:childTnLst>
                                </p:cTn>
                              </p:par>
                              <p:par>
                                <p:cTn id="11" presetID="6" presetClass="emph" presetSubtype="0" autoRev="1" fill="hold" grpId="0" nodeType="withEffect">
                                  <p:stCondLst>
                                    <p:cond delay="0"/>
                                  </p:stCondLst>
                                  <p:childTnLst>
                                    <p:animScale>
                                      <p:cBhvr>
                                        <p:cTn id="12" dur="2000" fill="hold"/>
                                        <p:tgtEl>
                                          <p:spTgt spid="5"/>
                                        </p:tgtEl>
                                      </p:cBhvr>
                                      <p:by x="50000" y="50000"/>
                                    </p:animScale>
                                  </p:childTnLst>
                                </p:cTn>
                              </p:par>
                              <p:par>
                                <p:cTn id="13" presetID="6" presetClass="emph" presetSubtype="0" autoRev="1" fill="hold" grpId="0" nodeType="withEffect">
                                  <p:stCondLst>
                                    <p:cond delay="300"/>
                                  </p:stCondLst>
                                  <p:childTnLst>
                                    <p:animScale>
                                      <p:cBhvr>
                                        <p:cTn id="14" dur="2000" fill="hold"/>
                                        <p:tgtEl>
                                          <p:spTgt spid="9"/>
                                        </p:tgtEl>
                                      </p:cBhvr>
                                      <p:by x="50000" y="50000"/>
                                    </p:animScale>
                                  </p:childTnLst>
                                </p:cTn>
                              </p:par>
                              <p:par>
                                <p:cTn id="15" presetID="6" presetClass="emph" presetSubtype="0" autoRev="1" fill="hold" grpId="0" nodeType="withEffect">
                                  <p:stCondLst>
                                    <p:cond delay="600"/>
                                  </p:stCondLst>
                                  <p:childTnLst>
                                    <p:animScale>
                                      <p:cBhvr>
                                        <p:cTn id="16" dur="2000" fill="hold"/>
                                        <p:tgtEl>
                                          <p:spTgt spid="10"/>
                                        </p:tgtEl>
                                      </p:cBhvr>
                                      <p:by x="50000" y="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82" name="Picture 10" descr="Photo circuit board futuristic technology background digital modern electronic generative ai">
            <a:extLst>
              <a:ext uri="{FF2B5EF4-FFF2-40B4-BE49-F238E27FC236}">
                <a16:creationId xmlns:a16="http://schemas.microsoft.com/office/drawing/2014/main" id="{B8E5C15D-8793-83D2-A08F-43D55079C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40" y="0"/>
            <a:ext cx="12231075" cy="6857999"/>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4AFAC6AD-E06A-BD4A-AB39-35849B2BFA2D}"/>
              </a:ext>
            </a:extLst>
          </p:cNvPr>
          <p:cNvCxnSpPr>
            <a:cxnSpLocks/>
          </p:cNvCxnSpPr>
          <p:nvPr/>
        </p:nvCxnSpPr>
        <p:spPr>
          <a:xfrm flipV="1">
            <a:off x="2987610" y="3514418"/>
            <a:ext cx="825191" cy="657921"/>
          </a:xfrm>
          <a:prstGeom prst="line">
            <a:avLst/>
          </a:prstGeom>
          <a:solidFill>
            <a:srgbClr val="12231D">
              <a:alpha val="40000"/>
            </a:srgbClr>
          </a:solidFill>
          <a:ln w="63500" cap="rnd">
            <a:solidFill>
              <a:schemeClr val="bg1"/>
            </a:solidFill>
            <a:prstDash val="sysDot"/>
            <a:round/>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a:extLst>
              <a:ext uri="{FF2B5EF4-FFF2-40B4-BE49-F238E27FC236}">
                <a16:creationId xmlns:a16="http://schemas.microsoft.com/office/drawing/2014/main" id="{70ECD39E-EC9A-954A-B4CF-9BCD99C8CFAE}"/>
              </a:ext>
            </a:extLst>
          </p:cNvPr>
          <p:cNvCxnSpPr>
            <a:cxnSpLocks/>
          </p:cNvCxnSpPr>
          <p:nvPr/>
        </p:nvCxnSpPr>
        <p:spPr>
          <a:xfrm flipH="1" flipV="1">
            <a:off x="5418578" y="3503266"/>
            <a:ext cx="960188" cy="749245"/>
          </a:xfrm>
          <a:prstGeom prst="line">
            <a:avLst/>
          </a:prstGeom>
          <a:solidFill>
            <a:srgbClr val="12231D">
              <a:alpha val="40000"/>
            </a:srgbClr>
          </a:solidFill>
          <a:ln w="63500" cap="rnd">
            <a:solidFill>
              <a:schemeClr val="bg1"/>
            </a:solidFill>
            <a:prstDash val="sysDot"/>
            <a:round/>
          </a:ln>
        </p:spPr>
        <p:style>
          <a:lnRef idx="2">
            <a:schemeClr val="accent1">
              <a:shade val="50000"/>
            </a:schemeClr>
          </a:lnRef>
          <a:fillRef idx="1">
            <a:schemeClr val="accent1"/>
          </a:fillRef>
          <a:effectRef idx="0">
            <a:schemeClr val="accent1"/>
          </a:effectRef>
          <a:fontRef idx="minor">
            <a:schemeClr val="lt1"/>
          </a:fontRef>
        </p:style>
      </p:cxnSp>
      <p:sp>
        <p:nvSpPr>
          <p:cNvPr id="24" name="Rectangle 23">
            <a:extLst>
              <a:ext uri="{FF2B5EF4-FFF2-40B4-BE49-F238E27FC236}">
                <a16:creationId xmlns:a16="http://schemas.microsoft.com/office/drawing/2014/main" id="{05D0BD90-6384-4F42-BDBE-A945AF012A9F}"/>
              </a:ext>
            </a:extLst>
          </p:cNvPr>
          <p:cNvSpPr/>
          <p:nvPr/>
        </p:nvSpPr>
        <p:spPr>
          <a:xfrm>
            <a:off x="1681980" y="385357"/>
            <a:ext cx="8828058" cy="923330"/>
          </a:xfrm>
          <a:prstGeom prst="rect">
            <a:avLst/>
          </a:prstGeom>
        </p:spPr>
        <p:txBody>
          <a:bodyPr wrap="none">
            <a:spAutoFit/>
          </a:bodyPr>
          <a:lstStyle/>
          <a:p>
            <a:pPr algn="ctr"/>
            <a:r>
              <a:rPr lang="en-US" sz="5400" b="1" spc="300" dirty="0">
                <a:solidFill>
                  <a:schemeClr val="bg1"/>
                </a:solidFill>
                <a:effectLst>
                  <a:outerShdw blurRad="292100" sx="102000" sy="102000" algn="ctr" rotWithShape="0">
                    <a:prstClr val="black">
                      <a:alpha val="52000"/>
                    </a:prstClr>
                  </a:outerShdw>
                </a:effectLst>
                <a:latin typeface="Montserrat" panose="00000500000000000000" pitchFamily="2" charset="0"/>
              </a:rPr>
              <a:t>SMART AGRICULTURE</a:t>
            </a:r>
            <a:endParaRPr lang="en-LT" sz="5400" b="1" spc="300" dirty="0">
              <a:solidFill>
                <a:schemeClr val="bg1"/>
              </a:solidFill>
              <a:effectLst>
                <a:outerShdw blurRad="292100" sx="102000" sy="102000" algn="ctr" rotWithShape="0">
                  <a:prstClr val="black">
                    <a:alpha val="52000"/>
                  </a:prstClr>
                </a:outerShdw>
              </a:effectLst>
              <a:latin typeface="Montserrat" panose="00000500000000000000" pitchFamily="2" charset="0"/>
            </a:endParaRPr>
          </a:p>
        </p:txBody>
      </p:sp>
      <p:sp>
        <p:nvSpPr>
          <p:cNvPr id="25" name="Rectangle 24">
            <a:extLst>
              <a:ext uri="{FF2B5EF4-FFF2-40B4-BE49-F238E27FC236}">
                <a16:creationId xmlns:a16="http://schemas.microsoft.com/office/drawing/2014/main" id="{7D1D4DDA-3BA2-7F47-974A-FC6F909C89E4}"/>
              </a:ext>
            </a:extLst>
          </p:cNvPr>
          <p:cNvSpPr/>
          <p:nvPr/>
        </p:nvSpPr>
        <p:spPr>
          <a:xfrm>
            <a:off x="3967863" y="1179600"/>
            <a:ext cx="4256293" cy="400110"/>
          </a:xfrm>
          <a:prstGeom prst="rect">
            <a:avLst/>
          </a:prstGeom>
        </p:spPr>
        <p:txBody>
          <a:bodyPr wrap="none">
            <a:spAutoFit/>
          </a:bodyPr>
          <a:lstStyle/>
          <a:p>
            <a:pPr algn="ctr"/>
            <a:r>
              <a:rPr lang="en-US" sz="2000" spc="300" dirty="0">
                <a:solidFill>
                  <a:schemeClr val="bg1"/>
                </a:solidFill>
                <a:effectLst>
                  <a:outerShdw blurRad="292100" sx="102000" sy="102000" algn="ctr" rotWithShape="0">
                    <a:prstClr val="black">
                      <a:alpha val="52000"/>
                    </a:prstClr>
                  </a:outerShdw>
                </a:effectLst>
                <a:latin typeface="Montserrat" panose="00000500000000000000" pitchFamily="2" charset="0"/>
              </a:rPr>
              <a:t>USING MIT APP BUILDER</a:t>
            </a:r>
            <a:endParaRPr lang="en-LT" sz="2000" spc="300" dirty="0">
              <a:solidFill>
                <a:schemeClr val="bg1"/>
              </a:solidFill>
              <a:effectLst>
                <a:outerShdw blurRad="292100" sx="102000" sy="102000" algn="ctr" rotWithShape="0">
                  <a:prstClr val="black">
                    <a:alpha val="52000"/>
                  </a:prstClr>
                </a:outerShdw>
              </a:effectLst>
              <a:latin typeface="Montserrat" panose="00000500000000000000" pitchFamily="2" charset="0"/>
            </a:endParaRPr>
          </a:p>
        </p:txBody>
      </p:sp>
      <p:cxnSp>
        <p:nvCxnSpPr>
          <p:cNvPr id="28" name="Straight Connector 27">
            <a:extLst>
              <a:ext uri="{FF2B5EF4-FFF2-40B4-BE49-F238E27FC236}">
                <a16:creationId xmlns:a16="http://schemas.microsoft.com/office/drawing/2014/main" id="{0DF68F12-370D-1E45-B388-B3EB7E9D3A9F}"/>
              </a:ext>
            </a:extLst>
          </p:cNvPr>
          <p:cNvCxnSpPr>
            <a:cxnSpLocks/>
          </p:cNvCxnSpPr>
          <p:nvPr/>
        </p:nvCxnSpPr>
        <p:spPr>
          <a:xfrm flipH="1">
            <a:off x="8273667" y="3668617"/>
            <a:ext cx="903385" cy="683046"/>
          </a:xfrm>
          <a:prstGeom prst="line">
            <a:avLst/>
          </a:prstGeom>
          <a:solidFill>
            <a:srgbClr val="12231D">
              <a:alpha val="40000"/>
            </a:srgbClr>
          </a:solidFill>
          <a:ln w="63500" cap="rnd">
            <a:solidFill>
              <a:schemeClr val="bg1"/>
            </a:solidFill>
            <a:prstDash val="sysDot"/>
            <a:round/>
          </a:ln>
        </p:spPr>
        <p:style>
          <a:lnRef idx="2">
            <a:schemeClr val="accent1">
              <a:shade val="50000"/>
            </a:schemeClr>
          </a:lnRef>
          <a:fillRef idx="1">
            <a:schemeClr val="accent1"/>
          </a:fillRef>
          <a:effectRef idx="0">
            <a:schemeClr val="accent1"/>
          </a:effectRef>
          <a:fontRef idx="minor">
            <a:schemeClr val="lt1"/>
          </a:fontRef>
        </p:style>
      </p:cxnSp>
      <mc:AlternateContent xmlns:mc="http://schemas.openxmlformats.org/markup-compatibility/2006" xmlns:psez="http://schemas.microsoft.com/office/powerpoint/2016/sectionzoom">
        <mc:Choice Requires="psez">
          <p:graphicFrame>
            <p:nvGraphicFramePr>
              <p:cNvPr id="12" name="Section Zoom 11">
                <a:extLst>
                  <a:ext uri="{FF2B5EF4-FFF2-40B4-BE49-F238E27FC236}">
                    <a16:creationId xmlns:a16="http://schemas.microsoft.com/office/drawing/2014/main" id="{C195487E-923E-634E-A4C3-E9368C2DE565}"/>
                  </a:ext>
                </a:extLst>
              </p:cNvPr>
              <p:cNvGraphicFramePr>
                <a:graphicFrameLocks noChangeAspect="1"/>
              </p:cNvGraphicFramePr>
              <p:nvPr/>
            </p:nvGraphicFramePr>
            <p:xfrm>
              <a:off x="5502487" y="3994189"/>
              <a:ext cx="3588214" cy="2018370"/>
            </p:xfrm>
            <a:graphic>
              <a:graphicData uri="http://schemas.microsoft.com/office/powerpoint/2016/sectionzoom">
                <psez:sectionZm>
                  <psez:sectionZmObj sectionId="{D01103C6-D9B4-874A-903D-1D54C47D2E73}">
                    <psez:zmPr id="{23888936-E0DE-5545-AD69-CCF83ACA0790}" transitionDur="1000" showBg="0">
                      <p166:blipFill xmlns:p166="http://schemas.microsoft.com/office/powerpoint/2016/6/main">
                        <a:blip r:embed="rId4"/>
                        <a:stretch>
                          <a:fillRect/>
                        </a:stretch>
                      </p166:blipFill>
                      <p166:spPr xmlns:p166="http://schemas.microsoft.com/office/powerpoint/2016/6/main">
                        <a:xfrm>
                          <a:off x="0" y="0"/>
                          <a:ext cx="3588214" cy="2018370"/>
                        </a:xfrm>
                        <a:prstGeom prst="rect">
                          <a:avLst/>
                        </a:prstGeom>
                      </p166:spPr>
                    </psez:zmPr>
                  </psez:sectionZmObj>
                </psez:sectionZm>
              </a:graphicData>
            </a:graphic>
          </p:graphicFrame>
        </mc:Choice>
        <mc:Fallback xmlns="">
          <p:pic>
            <p:nvPicPr>
              <p:cNvPr id="12" name="Section Zoom 11">
                <a:hlinkClick r:id="rId5" action="ppaction://hlinksldjump"/>
                <a:extLst>
                  <a:ext uri="{FF2B5EF4-FFF2-40B4-BE49-F238E27FC236}">
                    <a16:creationId xmlns:a16="http://schemas.microsoft.com/office/drawing/2014/main" id="{C195487E-923E-634E-A4C3-E9368C2DE565}"/>
                  </a:ext>
                </a:extLst>
              </p:cNvPr>
              <p:cNvPicPr>
                <a:picLocks noGrp="1" noRot="1" noChangeAspect="1" noMove="1" noResize="1" noEditPoints="1" noAdjustHandles="1" noChangeArrowheads="1" noChangeShapeType="1"/>
              </p:cNvPicPr>
              <p:nvPr/>
            </p:nvPicPr>
            <p:blipFill>
              <a:blip r:embed="rId6"/>
              <a:stretch>
                <a:fillRect/>
              </a:stretch>
            </p:blipFill>
            <p:spPr>
              <a:xfrm>
                <a:off x="5502487" y="3994189"/>
                <a:ext cx="3588214" cy="201837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7" name="Section Zoom 16">
                <a:extLst>
                  <a:ext uri="{FF2B5EF4-FFF2-40B4-BE49-F238E27FC236}">
                    <a16:creationId xmlns:a16="http://schemas.microsoft.com/office/drawing/2014/main" id="{BA3A39B2-158B-2B4C-A1B4-DCCBD75CA15C}"/>
                  </a:ext>
                </a:extLst>
              </p:cNvPr>
              <p:cNvGraphicFramePr>
                <a:graphicFrameLocks noChangeAspect="1"/>
              </p:cNvGraphicFramePr>
              <p:nvPr/>
            </p:nvGraphicFramePr>
            <p:xfrm>
              <a:off x="8145678" y="1644179"/>
              <a:ext cx="4222592" cy="2375208"/>
            </p:xfrm>
            <a:graphic>
              <a:graphicData uri="http://schemas.microsoft.com/office/powerpoint/2016/sectionzoom">
                <psez:sectionZm>
                  <psez:sectionZmObj sectionId="{17ED8106-7472-CA40-A9D6-5927206203E6}">
                    <psez:zmPr id="{BED1C54D-1895-F149-B351-02B981A8A5BF}" transitionDur="1000" showBg="0">
                      <p166:blipFill xmlns:p166="http://schemas.microsoft.com/office/powerpoint/2016/6/main">
                        <a:blip r:embed="rId7"/>
                        <a:stretch>
                          <a:fillRect/>
                        </a:stretch>
                      </p166:blipFill>
                      <p166:spPr xmlns:p166="http://schemas.microsoft.com/office/powerpoint/2016/6/main">
                        <a:xfrm>
                          <a:off x="0" y="0"/>
                          <a:ext cx="4222592" cy="2375208"/>
                        </a:xfrm>
                        <a:prstGeom prst="rect">
                          <a:avLst/>
                        </a:prstGeom>
                      </p166:spPr>
                    </psez:zmPr>
                  </psez:sectionZmObj>
                </psez:sectionZm>
              </a:graphicData>
            </a:graphic>
          </p:graphicFrame>
        </mc:Choice>
        <mc:Fallback xmlns="">
          <p:pic>
            <p:nvPicPr>
              <p:cNvPr id="17" name="Section Zoom 16">
                <a:hlinkClick r:id="rId8" action="ppaction://hlinksldjump"/>
                <a:extLst>
                  <a:ext uri="{FF2B5EF4-FFF2-40B4-BE49-F238E27FC236}">
                    <a16:creationId xmlns:a16="http://schemas.microsoft.com/office/drawing/2014/main" id="{BA3A39B2-158B-2B4C-A1B4-DCCBD75CA15C}"/>
                  </a:ext>
                </a:extLst>
              </p:cNvPr>
              <p:cNvPicPr>
                <a:picLocks noGrp="1" noRot="1" noChangeAspect="1" noMove="1" noResize="1" noEditPoints="1" noAdjustHandles="1" noChangeArrowheads="1" noChangeShapeType="1"/>
              </p:cNvPicPr>
              <p:nvPr/>
            </p:nvPicPr>
            <p:blipFill>
              <a:blip r:embed="rId9"/>
              <a:stretch>
                <a:fillRect/>
              </a:stretch>
            </p:blipFill>
            <p:spPr>
              <a:xfrm>
                <a:off x="8145678" y="1644179"/>
                <a:ext cx="4222592" cy="2375208"/>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6" name="Section Zoom 5">
                <a:extLst>
                  <a:ext uri="{FF2B5EF4-FFF2-40B4-BE49-F238E27FC236}">
                    <a16:creationId xmlns:a16="http://schemas.microsoft.com/office/drawing/2014/main" id="{039C2E45-7383-084C-A25A-231F40FCFD88}"/>
                  </a:ext>
                </a:extLst>
              </p:cNvPr>
              <p:cNvGraphicFramePr>
                <a:graphicFrameLocks noChangeAspect="1"/>
              </p:cNvGraphicFramePr>
              <p:nvPr/>
            </p:nvGraphicFramePr>
            <p:xfrm>
              <a:off x="-413512" y="3751378"/>
              <a:ext cx="4450582" cy="2503452"/>
            </p:xfrm>
            <a:graphic>
              <a:graphicData uri="http://schemas.microsoft.com/office/powerpoint/2016/sectionzoom">
                <psez:sectionZm>
                  <psez:sectionZmObj sectionId="{34C61D3D-3DDA-8544-919D-38908B71CF6E}">
                    <psez:zmPr id="{4BF83247-9042-D446-B9D6-CD882B6CF45B}" transitionDur="1000" showBg="0">
                      <p166:blipFill xmlns:p166="http://schemas.microsoft.com/office/powerpoint/2016/6/main">
                        <a:blip r:embed="rId10"/>
                        <a:stretch>
                          <a:fillRect/>
                        </a:stretch>
                      </p166:blipFill>
                      <p166:spPr xmlns:p166="http://schemas.microsoft.com/office/powerpoint/2016/6/main">
                        <a:xfrm>
                          <a:off x="0" y="0"/>
                          <a:ext cx="4450582" cy="2503452"/>
                        </a:xfrm>
                        <a:prstGeom prst="rect">
                          <a:avLst/>
                        </a:prstGeom>
                        <a:effectLst/>
                      </p166:spPr>
                    </psez:zmPr>
                  </psez:sectionZmObj>
                </psez:sectionZm>
              </a:graphicData>
            </a:graphic>
          </p:graphicFrame>
        </mc:Choice>
        <mc:Fallback xmlns="">
          <p:pic>
            <p:nvPicPr>
              <p:cNvPr id="6" name="Section Zoom 5">
                <a:hlinkClick r:id="rId11" action="ppaction://hlinksldjump"/>
                <a:extLst>
                  <a:ext uri="{FF2B5EF4-FFF2-40B4-BE49-F238E27FC236}">
                    <a16:creationId xmlns:a16="http://schemas.microsoft.com/office/drawing/2014/main" id="{039C2E45-7383-084C-A25A-231F40FCFD88}"/>
                  </a:ext>
                </a:extLst>
              </p:cNvPr>
              <p:cNvPicPr>
                <a:picLocks noGrp="1" noRot="1" noChangeAspect="1" noMove="1" noResize="1" noEditPoints="1" noAdjustHandles="1" noChangeArrowheads="1" noChangeShapeType="1"/>
              </p:cNvPicPr>
              <p:nvPr/>
            </p:nvPicPr>
            <p:blipFill>
              <a:blip r:embed="rId12"/>
              <a:stretch>
                <a:fillRect/>
              </a:stretch>
            </p:blipFill>
            <p:spPr>
              <a:xfrm>
                <a:off x="-413512" y="3751378"/>
                <a:ext cx="4450582" cy="2503452"/>
              </a:xfrm>
              <a:prstGeom prst="rect">
                <a:avLst/>
              </a:prstGeom>
              <a:effectLst/>
            </p:spPr>
          </p:pic>
        </mc:Fallback>
      </mc:AlternateContent>
      <mc:AlternateContent xmlns:mc="http://schemas.openxmlformats.org/markup-compatibility/2006" xmlns:psez="http://schemas.microsoft.com/office/powerpoint/2016/sectionzoom">
        <mc:Choice Requires="psez">
          <p:graphicFrame>
            <p:nvGraphicFramePr>
              <p:cNvPr id="4" name="Section Zoom 3">
                <a:extLst>
                  <a:ext uri="{FF2B5EF4-FFF2-40B4-BE49-F238E27FC236}">
                    <a16:creationId xmlns:a16="http://schemas.microsoft.com/office/drawing/2014/main" id="{B2D661A4-8895-1E43-9238-4B6D30F2FF2A}"/>
                  </a:ext>
                </a:extLst>
              </p:cNvPr>
              <p:cNvGraphicFramePr>
                <a:graphicFrameLocks noChangeAspect="1"/>
              </p:cNvGraphicFramePr>
              <p:nvPr/>
            </p:nvGraphicFramePr>
            <p:xfrm>
              <a:off x="3099126" y="2116068"/>
              <a:ext cx="3048000" cy="1714500"/>
            </p:xfrm>
            <a:graphic>
              <a:graphicData uri="http://schemas.microsoft.com/office/powerpoint/2016/sectionzoom">
                <psez:sectionZm>
                  <psez:sectionZmObj sectionId="{DBB0F080-D76F-2449-A8A8-97428CE5CDE4}">
                    <psez:zmPr id="{E31B0801-3E89-AF44-A1B1-5F4CCB54772F}" transitionDur="1000" showBg="0">
                      <p166:blipFill xmlns:p166="http://schemas.microsoft.com/office/powerpoint/2016/6/main">
                        <a:blip r:embed="rId13"/>
                        <a:stretch>
                          <a:fillRect/>
                        </a:stretch>
                      </p166:blipFill>
                      <p166:spPr xmlns:p166="http://schemas.microsoft.com/office/powerpoint/2016/6/main">
                        <a:xfrm>
                          <a:off x="0" y="0"/>
                          <a:ext cx="3048000" cy="1714500"/>
                        </a:xfrm>
                        <a:prstGeom prst="rect">
                          <a:avLst/>
                        </a:prstGeom>
                      </p166:spPr>
                    </psez:zmPr>
                  </psez:sectionZmObj>
                </psez:sectionZm>
              </a:graphicData>
            </a:graphic>
          </p:graphicFrame>
        </mc:Choice>
        <mc:Fallback xmlns="">
          <p:pic>
            <p:nvPicPr>
              <p:cNvPr id="4" name="Section Zoom 3">
                <a:hlinkClick r:id="rId14" action="ppaction://hlinksldjump"/>
                <a:extLst>
                  <a:ext uri="{FF2B5EF4-FFF2-40B4-BE49-F238E27FC236}">
                    <a16:creationId xmlns:a16="http://schemas.microsoft.com/office/drawing/2014/main" id="{B2D661A4-8895-1E43-9238-4B6D30F2FF2A}"/>
                  </a:ext>
                </a:extLst>
              </p:cNvPr>
              <p:cNvPicPr>
                <a:picLocks noGrp="1" noRot="1" noChangeAspect="1" noMove="1" noResize="1" noEditPoints="1" noAdjustHandles="1" noChangeArrowheads="1" noChangeShapeType="1"/>
              </p:cNvPicPr>
              <p:nvPr/>
            </p:nvPicPr>
            <p:blipFill>
              <a:blip r:embed="rId15"/>
              <a:stretch>
                <a:fillRect/>
              </a:stretch>
            </p:blipFill>
            <p:spPr>
              <a:xfrm>
                <a:off x="3099126" y="2116068"/>
                <a:ext cx="3048000" cy="1714500"/>
              </a:xfrm>
              <a:prstGeom prst="rect">
                <a:avLst/>
              </a:prstGeom>
            </p:spPr>
          </p:pic>
        </mc:Fallback>
      </mc:AlternateContent>
    </p:spTree>
    <p:extLst>
      <p:ext uri="{BB962C8B-B14F-4D97-AF65-F5344CB8AC3E}">
        <p14:creationId xmlns:p14="http://schemas.microsoft.com/office/powerpoint/2010/main" val="557132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autoRev="1" fill="hold" nodeType="withEffect">
                                  <p:stCondLst>
                                    <p:cond delay="0"/>
                                  </p:stCondLst>
                                  <p:childTnLst>
                                    <p:animScale>
                                      <p:cBhvr>
                                        <p:cTn id="6" dur="2000" fill="hold"/>
                                        <p:tgtEl>
                                          <p:spTgt spid="3082"/>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8A42B65-566C-0A41-B8C2-5032B07BD196}"/>
              </a:ext>
            </a:extLst>
          </p:cNvPr>
          <p:cNvSpPr/>
          <p:nvPr/>
        </p:nvSpPr>
        <p:spPr>
          <a:xfrm>
            <a:off x="2869581" y="202582"/>
            <a:ext cx="6452840" cy="6452838"/>
          </a:xfrm>
          <a:prstGeom prst="ellipse">
            <a:avLst/>
          </a:prstGeom>
          <a:solidFill>
            <a:srgbClr val="12231D">
              <a:alpha val="40000"/>
            </a:srgbClr>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LT" sz="8000" b="1" spc="-150">
              <a:latin typeface="Raleway" panose="020B0503030101060003" pitchFamily="34" charset="77"/>
            </a:endParaRPr>
          </a:p>
        </p:txBody>
      </p:sp>
      <p:sp>
        <p:nvSpPr>
          <p:cNvPr id="4" name="Rectangle 3">
            <a:extLst>
              <a:ext uri="{FF2B5EF4-FFF2-40B4-BE49-F238E27FC236}">
                <a16:creationId xmlns:a16="http://schemas.microsoft.com/office/drawing/2014/main" id="{D674933B-DF67-D14D-ACC6-194EA400210B}"/>
              </a:ext>
            </a:extLst>
          </p:cNvPr>
          <p:cNvSpPr/>
          <p:nvPr/>
        </p:nvSpPr>
        <p:spPr>
          <a:xfrm>
            <a:off x="3629625" y="3532924"/>
            <a:ext cx="4932761" cy="3123932"/>
          </a:xfrm>
          <a:prstGeom prst="rect">
            <a:avLst/>
          </a:prstGeom>
        </p:spPr>
        <p:txBody>
          <a:bodyPr wrap="none">
            <a:spAutoFit/>
          </a:bodyPr>
          <a:lstStyle/>
          <a:p>
            <a:pPr algn="ctr"/>
            <a:r>
              <a:rPr lang="en-US" sz="44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rPr>
              <a:t>BLOCK DIAGRAM</a:t>
            </a:r>
            <a:br>
              <a:rPr lang="en-US" sz="44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rPr>
            </a:br>
            <a:r>
              <a:rPr lang="en-US" sz="44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rPr>
              <a:t>&amp;</a:t>
            </a:r>
            <a:br>
              <a:rPr lang="en-US" sz="44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rPr>
            </a:br>
            <a:r>
              <a:rPr lang="en-US" sz="44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rPr>
              <a:t>CIRCUIT DIAGRAM</a:t>
            </a:r>
          </a:p>
          <a:p>
            <a:pPr algn="ctr"/>
            <a:endParaRPr lang="en-LT" sz="65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endParaRPr>
          </a:p>
        </p:txBody>
      </p:sp>
      <p:pic>
        <p:nvPicPr>
          <p:cNvPr id="7" name="Graphic 6" descr="Lights On with solid fill">
            <a:extLst>
              <a:ext uri="{FF2B5EF4-FFF2-40B4-BE49-F238E27FC236}">
                <a16:creationId xmlns:a16="http://schemas.microsoft.com/office/drawing/2014/main" id="{3169A18E-29C1-B14B-9DAC-9A1603958F7D}"/>
              </a:ext>
            </a:extLst>
          </p:cNvPr>
          <p:cNvPicPr>
            <a:picLocks noChangeAspect="1"/>
          </p:cNvPicPr>
          <p:nvPr/>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720683" y="782444"/>
            <a:ext cx="2750634" cy="2750634"/>
          </a:xfrm>
          <a:prstGeom prst="rect">
            <a:avLst/>
          </a:prstGeom>
          <a:effectLst>
            <a:outerShdw blurRad="177800" sx="102000" sy="102000" algn="ctr" rotWithShape="0">
              <a:prstClr val="black">
                <a:alpha val="40000"/>
              </a:prstClr>
            </a:outerShdw>
          </a:effectLst>
        </p:spPr>
      </p:pic>
    </p:spTree>
    <p:extLst>
      <p:ext uri="{BB962C8B-B14F-4D97-AF65-F5344CB8AC3E}">
        <p14:creationId xmlns:p14="http://schemas.microsoft.com/office/powerpoint/2010/main" val="97523264"/>
      </p:ext>
    </p:extLst>
  </p:cSld>
  <p:clrMapOvr>
    <a:masterClrMapping/>
  </p:clrMapOvr>
  <p:transition spd="slow" advTm="0"/>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pic>
        <p:nvPicPr>
          <p:cNvPr id="1026" name="Picture 2" descr="person on top of mountain during daytime">
            <a:extLst>
              <a:ext uri="{FF2B5EF4-FFF2-40B4-BE49-F238E27FC236}">
                <a16:creationId xmlns:a16="http://schemas.microsoft.com/office/drawing/2014/main" id="{46BE918B-EA92-1948-9A36-85366B984810}"/>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50000"/>
                    </a14:imgEffect>
                  </a14:imgLayer>
                </a14:imgProps>
              </a:ext>
              <a:ext uri="{28A0092B-C50C-407E-A947-70E740481C1C}">
                <a14:useLocalDpi xmlns:a14="http://schemas.microsoft.com/office/drawing/2010/main"/>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 name="Oval 9">
            <a:extLst>
              <a:ext uri="{FF2B5EF4-FFF2-40B4-BE49-F238E27FC236}">
                <a16:creationId xmlns:a16="http://schemas.microsoft.com/office/drawing/2014/main" id="{CF6B2B7C-89ED-F540-A64D-0D5E18A71354}"/>
              </a:ext>
            </a:extLst>
          </p:cNvPr>
          <p:cNvSpPr/>
          <p:nvPr/>
        </p:nvSpPr>
        <p:spPr>
          <a:xfrm>
            <a:off x="-1450258" y="-4117255"/>
            <a:ext cx="15092516" cy="15092510"/>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LT" sz="8000" b="1" spc="-150">
              <a:latin typeface="Raleway" panose="020B0503030101060003" pitchFamily="34" charset="77"/>
            </a:endParaRPr>
          </a:p>
        </p:txBody>
      </p:sp>
      <p:sp useBgFill="1">
        <p:nvSpPr>
          <p:cNvPr id="21" name="Rounded Rectangle 20">
            <a:extLst>
              <a:ext uri="{FF2B5EF4-FFF2-40B4-BE49-F238E27FC236}">
                <a16:creationId xmlns:a16="http://schemas.microsoft.com/office/drawing/2014/main" id="{D6787DAF-363B-FF49-8B5C-94BB07360B4E}"/>
              </a:ext>
            </a:extLst>
          </p:cNvPr>
          <p:cNvSpPr/>
          <p:nvPr/>
        </p:nvSpPr>
        <p:spPr>
          <a:xfrm rot="2314562">
            <a:off x="1496965" y="313773"/>
            <a:ext cx="642321" cy="3943954"/>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2" name="Rounded Rectangle 21">
            <a:extLst>
              <a:ext uri="{FF2B5EF4-FFF2-40B4-BE49-F238E27FC236}">
                <a16:creationId xmlns:a16="http://schemas.microsoft.com/office/drawing/2014/main" id="{A550FAD0-EC64-B541-9FEF-F3F576427C79}"/>
              </a:ext>
            </a:extLst>
          </p:cNvPr>
          <p:cNvSpPr/>
          <p:nvPr/>
        </p:nvSpPr>
        <p:spPr>
          <a:xfrm rot="2314562">
            <a:off x="1384545" y="1613863"/>
            <a:ext cx="642321" cy="4080509"/>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3" name="Rounded Rectangle 22">
            <a:extLst>
              <a:ext uri="{FF2B5EF4-FFF2-40B4-BE49-F238E27FC236}">
                <a16:creationId xmlns:a16="http://schemas.microsoft.com/office/drawing/2014/main" id="{95ACA153-32CF-B343-BD0F-8295EFA0D82C}"/>
              </a:ext>
            </a:extLst>
          </p:cNvPr>
          <p:cNvSpPr/>
          <p:nvPr/>
        </p:nvSpPr>
        <p:spPr>
          <a:xfrm rot="2314562">
            <a:off x="1563665" y="2358741"/>
            <a:ext cx="642321" cy="4513190"/>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4" name="Rounded Rectangle 23">
            <a:extLst>
              <a:ext uri="{FF2B5EF4-FFF2-40B4-BE49-F238E27FC236}">
                <a16:creationId xmlns:a16="http://schemas.microsoft.com/office/drawing/2014/main" id="{4A087067-6FBB-1745-A5D4-628D980A11A2}"/>
              </a:ext>
            </a:extLst>
          </p:cNvPr>
          <p:cNvSpPr/>
          <p:nvPr/>
        </p:nvSpPr>
        <p:spPr>
          <a:xfrm rot="2314562">
            <a:off x="1014528" y="4518245"/>
            <a:ext cx="642321" cy="4019894"/>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p:nvSpPr>
          <p:cNvPr id="5" name="Rectangle 4">
            <a:extLst>
              <a:ext uri="{FF2B5EF4-FFF2-40B4-BE49-F238E27FC236}">
                <a16:creationId xmlns:a16="http://schemas.microsoft.com/office/drawing/2014/main" id="{67ABF447-6E17-1A45-AD94-46DCD25C1D16}"/>
              </a:ext>
            </a:extLst>
          </p:cNvPr>
          <p:cNvSpPr/>
          <p:nvPr/>
        </p:nvSpPr>
        <p:spPr>
          <a:xfrm>
            <a:off x="3081454" y="3481925"/>
            <a:ext cx="6029092" cy="1754326"/>
          </a:xfrm>
          <a:prstGeom prst="rect">
            <a:avLst/>
          </a:prstGeom>
        </p:spPr>
        <p:txBody>
          <a:bodyPr wrap="square">
            <a:spAutoFit/>
          </a:bodyPr>
          <a:lstStyle/>
          <a:p>
            <a:pPr algn="ctr"/>
            <a:r>
              <a:rPr lang="en-US" sz="1200" spc="300" dirty="0">
                <a:solidFill>
                  <a:schemeClr val="bg1"/>
                </a:solidFill>
                <a:latin typeface="Raleway" panose="020B0503030101060003" pitchFamily="34" charset="77"/>
              </a:rPr>
              <a:t>Lorem ipsum dolor sit </a:t>
            </a:r>
            <a:r>
              <a:rPr lang="en-US" sz="1200" spc="300" dirty="0" err="1">
                <a:solidFill>
                  <a:schemeClr val="bg1"/>
                </a:solidFill>
                <a:latin typeface="Raleway" panose="020B0503030101060003" pitchFamily="34" charset="77"/>
              </a:rPr>
              <a:t>amet</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consectetur</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adipiscing</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elit</a:t>
            </a:r>
            <a:r>
              <a:rPr lang="en-US" sz="1200" spc="300" dirty="0">
                <a:solidFill>
                  <a:schemeClr val="bg1"/>
                </a:solidFill>
                <a:latin typeface="Raleway" panose="020B0503030101060003" pitchFamily="34" charset="77"/>
              </a:rPr>
              <a:t>, sed do </a:t>
            </a:r>
            <a:r>
              <a:rPr lang="en-US" sz="1200" spc="300" dirty="0" err="1">
                <a:solidFill>
                  <a:schemeClr val="bg1"/>
                </a:solidFill>
                <a:latin typeface="Raleway" panose="020B0503030101060003" pitchFamily="34" charset="77"/>
              </a:rPr>
              <a:t>eiusmod</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tempor</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incididunt</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ut</a:t>
            </a:r>
            <a:r>
              <a:rPr lang="en-US" sz="1200" spc="300" dirty="0">
                <a:solidFill>
                  <a:schemeClr val="bg1"/>
                </a:solidFill>
                <a:latin typeface="Raleway" panose="020B0503030101060003" pitchFamily="34" charset="77"/>
              </a:rPr>
              <a:t> labore et dolore magna </a:t>
            </a:r>
            <a:r>
              <a:rPr lang="en-US" sz="1200" spc="300" dirty="0" err="1">
                <a:solidFill>
                  <a:schemeClr val="bg1"/>
                </a:solidFill>
                <a:latin typeface="Raleway" panose="020B0503030101060003" pitchFamily="34" charset="77"/>
              </a:rPr>
              <a:t>aliqua</a:t>
            </a:r>
            <a:r>
              <a:rPr lang="en-US" sz="1200" spc="300" dirty="0">
                <a:solidFill>
                  <a:schemeClr val="bg1"/>
                </a:solidFill>
                <a:latin typeface="Raleway" panose="020B0503030101060003" pitchFamily="34" charset="77"/>
              </a:rPr>
              <a:t>. Ut </a:t>
            </a:r>
            <a:r>
              <a:rPr lang="en-US" sz="1200" spc="300" dirty="0" err="1">
                <a:solidFill>
                  <a:schemeClr val="bg1"/>
                </a:solidFill>
                <a:latin typeface="Raleway" panose="020B0503030101060003" pitchFamily="34" charset="77"/>
              </a:rPr>
              <a:t>enim</a:t>
            </a:r>
            <a:r>
              <a:rPr lang="en-US" sz="1200" spc="300" dirty="0">
                <a:solidFill>
                  <a:schemeClr val="bg1"/>
                </a:solidFill>
                <a:latin typeface="Raleway" panose="020B0503030101060003" pitchFamily="34" charset="77"/>
              </a:rPr>
              <a:t> ad minim </a:t>
            </a:r>
            <a:r>
              <a:rPr lang="en-US" sz="1200" spc="300" dirty="0" err="1">
                <a:solidFill>
                  <a:schemeClr val="bg1"/>
                </a:solidFill>
                <a:latin typeface="Raleway" panose="020B0503030101060003" pitchFamily="34" charset="77"/>
              </a:rPr>
              <a:t>veniam</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quis</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nostrud</a:t>
            </a:r>
            <a:r>
              <a:rPr lang="en-US" sz="1200" spc="300" dirty="0">
                <a:solidFill>
                  <a:schemeClr val="bg1"/>
                </a:solidFill>
                <a:latin typeface="Raleway" panose="020B0503030101060003" pitchFamily="34" charset="77"/>
              </a:rPr>
              <a:t> exercitation </a:t>
            </a:r>
            <a:r>
              <a:rPr lang="en-US" sz="1200" spc="300" dirty="0" err="1">
                <a:solidFill>
                  <a:schemeClr val="bg1"/>
                </a:solidFill>
                <a:latin typeface="Raleway" panose="020B0503030101060003" pitchFamily="34" charset="77"/>
              </a:rPr>
              <a:t>ullamco</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laboris</a:t>
            </a:r>
            <a:r>
              <a:rPr lang="en-US" sz="1200" spc="300" dirty="0">
                <a:solidFill>
                  <a:schemeClr val="bg1"/>
                </a:solidFill>
                <a:latin typeface="Raleway" panose="020B0503030101060003" pitchFamily="34" charset="77"/>
              </a:rPr>
              <a:t> nisi </a:t>
            </a:r>
            <a:r>
              <a:rPr lang="en-US" sz="1200" spc="300" dirty="0" err="1">
                <a:solidFill>
                  <a:schemeClr val="bg1"/>
                </a:solidFill>
                <a:latin typeface="Raleway" panose="020B0503030101060003" pitchFamily="34" charset="77"/>
              </a:rPr>
              <a:t>ut</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aliquip</a:t>
            </a:r>
            <a:r>
              <a:rPr lang="en-US" sz="1200" spc="300" dirty="0">
                <a:solidFill>
                  <a:schemeClr val="bg1"/>
                </a:solidFill>
                <a:latin typeface="Raleway" panose="020B0503030101060003" pitchFamily="34" charset="77"/>
              </a:rPr>
              <a:t> ex </a:t>
            </a:r>
            <a:r>
              <a:rPr lang="en-US" sz="1200" spc="300" dirty="0" err="1">
                <a:solidFill>
                  <a:schemeClr val="bg1"/>
                </a:solidFill>
                <a:latin typeface="Raleway" panose="020B0503030101060003" pitchFamily="34" charset="77"/>
              </a:rPr>
              <a:t>ea</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commodo</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consequat</a:t>
            </a:r>
            <a:r>
              <a:rPr lang="en-US" sz="1200" spc="300" dirty="0">
                <a:solidFill>
                  <a:schemeClr val="bg1"/>
                </a:solidFill>
                <a:latin typeface="Raleway" panose="020B0503030101060003" pitchFamily="34" charset="77"/>
              </a:rPr>
              <a:t>. Duis </a:t>
            </a:r>
            <a:r>
              <a:rPr lang="en-US" sz="1200" spc="300" dirty="0" err="1">
                <a:solidFill>
                  <a:schemeClr val="bg1"/>
                </a:solidFill>
                <a:latin typeface="Raleway" panose="020B0503030101060003" pitchFamily="34" charset="77"/>
              </a:rPr>
              <a:t>aute</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irure</a:t>
            </a:r>
            <a:r>
              <a:rPr lang="en-US" sz="1200" spc="300" dirty="0">
                <a:solidFill>
                  <a:schemeClr val="bg1"/>
                </a:solidFill>
                <a:latin typeface="Raleway" panose="020B0503030101060003" pitchFamily="34" charset="77"/>
              </a:rPr>
              <a:t> dolor in </a:t>
            </a:r>
            <a:r>
              <a:rPr lang="en-US" sz="1200" spc="300" dirty="0" err="1">
                <a:solidFill>
                  <a:schemeClr val="bg1"/>
                </a:solidFill>
                <a:latin typeface="Raleway" panose="020B0503030101060003" pitchFamily="34" charset="77"/>
              </a:rPr>
              <a:t>reprehenderit</a:t>
            </a:r>
            <a:r>
              <a:rPr lang="en-US" sz="1200" spc="300" dirty="0">
                <a:solidFill>
                  <a:schemeClr val="bg1"/>
                </a:solidFill>
                <a:latin typeface="Raleway" panose="020B0503030101060003" pitchFamily="34" charset="77"/>
              </a:rPr>
              <a:t> in </a:t>
            </a:r>
            <a:r>
              <a:rPr lang="en-US" sz="1200" spc="300" dirty="0" err="1">
                <a:solidFill>
                  <a:schemeClr val="bg1"/>
                </a:solidFill>
                <a:latin typeface="Raleway" panose="020B0503030101060003" pitchFamily="34" charset="77"/>
              </a:rPr>
              <a:t>voluptate</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velit</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esse</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cillum</a:t>
            </a:r>
            <a:r>
              <a:rPr lang="en-US" sz="1200" spc="300" dirty="0">
                <a:solidFill>
                  <a:schemeClr val="bg1"/>
                </a:solidFill>
                <a:latin typeface="Raleway" panose="020B0503030101060003" pitchFamily="34" charset="77"/>
              </a:rPr>
              <a:t> dolore </a:t>
            </a:r>
            <a:r>
              <a:rPr lang="en-US" sz="1200" spc="300" dirty="0" err="1">
                <a:solidFill>
                  <a:schemeClr val="bg1"/>
                </a:solidFill>
                <a:latin typeface="Raleway" panose="020B0503030101060003" pitchFamily="34" charset="77"/>
              </a:rPr>
              <a:t>eu</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fugiat</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nulla</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pariatur</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Excepteur</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sint</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occaecat</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cupidatat</a:t>
            </a:r>
            <a:r>
              <a:rPr lang="en-US" sz="1200" spc="300" dirty="0">
                <a:solidFill>
                  <a:schemeClr val="bg1"/>
                </a:solidFill>
                <a:latin typeface="Raleway" panose="020B0503030101060003" pitchFamily="34" charset="77"/>
              </a:rPr>
              <a:t> non </a:t>
            </a:r>
            <a:r>
              <a:rPr lang="en-US" sz="1200" spc="300" dirty="0" err="1">
                <a:solidFill>
                  <a:schemeClr val="bg1"/>
                </a:solidFill>
                <a:latin typeface="Raleway" panose="020B0503030101060003" pitchFamily="34" charset="77"/>
              </a:rPr>
              <a:t>proident</a:t>
            </a:r>
            <a:r>
              <a:rPr lang="en-US" sz="1200" spc="300" dirty="0">
                <a:solidFill>
                  <a:schemeClr val="bg1"/>
                </a:solidFill>
                <a:latin typeface="Raleway" panose="020B0503030101060003" pitchFamily="34" charset="77"/>
              </a:rPr>
              <a:t>, sunt in culpa qui </a:t>
            </a:r>
            <a:r>
              <a:rPr lang="en-US" sz="1200" spc="300" dirty="0" err="1">
                <a:solidFill>
                  <a:schemeClr val="bg1"/>
                </a:solidFill>
                <a:latin typeface="Raleway" panose="020B0503030101060003" pitchFamily="34" charset="77"/>
              </a:rPr>
              <a:t>officia</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deserunt</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mollit</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anim</a:t>
            </a:r>
            <a:r>
              <a:rPr lang="en-US" sz="1200" spc="300" dirty="0">
                <a:solidFill>
                  <a:schemeClr val="bg1"/>
                </a:solidFill>
                <a:latin typeface="Raleway" panose="020B0503030101060003" pitchFamily="34" charset="77"/>
              </a:rPr>
              <a:t> id </a:t>
            </a:r>
            <a:r>
              <a:rPr lang="en-US" sz="1200" spc="300" dirty="0" err="1">
                <a:solidFill>
                  <a:schemeClr val="bg1"/>
                </a:solidFill>
                <a:latin typeface="Raleway" panose="020B0503030101060003" pitchFamily="34" charset="77"/>
              </a:rPr>
              <a:t>est</a:t>
            </a:r>
            <a:r>
              <a:rPr lang="en-US" sz="1200" spc="300" dirty="0">
                <a:solidFill>
                  <a:schemeClr val="bg1"/>
                </a:solidFill>
                <a:latin typeface="Raleway" panose="020B0503030101060003" pitchFamily="34" charset="77"/>
              </a:rPr>
              <a:t> </a:t>
            </a:r>
            <a:r>
              <a:rPr lang="en-US" sz="1200" spc="300" dirty="0" err="1">
                <a:solidFill>
                  <a:schemeClr val="bg1"/>
                </a:solidFill>
                <a:latin typeface="Raleway" panose="020B0503030101060003" pitchFamily="34" charset="77"/>
              </a:rPr>
              <a:t>laborum</a:t>
            </a:r>
            <a:r>
              <a:rPr lang="en-US" sz="1200" spc="300" dirty="0">
                <a:solidFill>
                  <a:schemeClr val="bg1"/>
                </a:solidFill>
                <a:latin typeface="Raleway" panose="020B0503030101060003" pitchFamily="34" charset="77"/>
              </a:rPr>
              <a:t>.</a:t>
            </a:r>
            <a:endParaRPr lang="en-LT" sz="1200" spc="300" dirty="0">
              <a:solidFill>
                <a:schemeClr val="bg1"/>
              </a:solidFill>
              <a:latin typeface="Raleway" panose="020B0503030101060003" pitchFamily="34" charset="77"/>
            </a:endParaRPr>
          </a:p>
        </p:txBody>
      </p:sp>
      <p:sp>
        <p:nvSpPr>
          <p:cNvPr id="11" name="Rectangle 10">
            <a:extLst>
              <a:ext uri="{FF2B5EF4-FFF2-40B4-BE49-F238E27FC236}">
                <a16:creationId xmlns:a16="http://schemas.microsoft.com/office/drawing/2014/main" id="{F1ABBEE1-A4F3-6746-AE3A-4B6E12CE6CA3}"/>
              </a:ext>
            </a:extLst>
          </p:cNvPr>
          <p:cNvSpPr/>
          <p:nvPr/>
        </p:nvSpPr>
        <p:spPr>
          <a:xfrm>
            <a:off x="3261737" y="1834088"/>
            <a:ext cx="5668539" cy="923330"/>
          </a:xfrm>
          <a:prstGeom prst="rect">
            <a:avLst/>
          </a:prstGeom>
        </p:spPr>
        <p:txBody>
          <a:bodyPr wrap="none">
            <a:spAutoFit/>
          </a:bodyPr>
          <a:lstStyle/>
          <a:p>
            <a:pPr algn="ctr"/>
            <a:r>
              <a:rPr lang="en-US" sz="54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rPr>
              <a:t>BLOCK DIAGRAM</a:t>
            </a:r>
            <a:endParaRPr lang="en-LT" sz="54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endParaRPr>
          </a:p>
        </p:txBody>
      </p:sp>
      <p:pic>
        <p:nvPicPr>
          <p:cNvPr id="25" name="Graphic 24" descr="Lights On with solid fill">
            <a:extLst>
              <a:ext uri="{FF2B5EF4-FFF2-40B4-BE49-F238E27FC236}">
                <a16:creationId xmlns:a16="http://schemas.microsoft.com/office/drawing/2014/main" id="{C9A4FAB4-1D30-504F-AC22-18FA700E0E5D}"/>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5244790" y="157975"/>
            <a:ext cx="1702420" cy="1702420"/>
          </a:xfrm>
          <a:prstGeom prst="rect">
            <a:avLst/>
          </a:prstGeom>
          <a:effectLst>
            <a:outerShdw blurRad="177800" sx="102000" sy="102000" algn="ctr" rotWithShape="0">
              <a:prstClr val="black">
                <a:alpha val="40000"/>
              </a:prstClr>
            </a:outerShdw>
          </a:effectLst>
        </p:spPr>
      </p:pic>
      <p:sp useBgFill="1">
        <p:nvSpPr>
          <p:cNvPr id="26" name="Rounded Rectangle 25">
            <a:extLst>
              <a:ext uri="{FF2B5EF4-FFF2-40B4-BE49-F238E27FC236}">
                <a16:creationId xmlns:a16="http://schemas.microsoft.com/office/drawing/2014/main" id="{79CF8A2E-6CD9-C246-88DB-41410F96B594}"/>
              </a:ext>
            </a:extLst>
          </p:cNvPr>
          <p:cNvSpPr/>
          <p:nvPr/>
        </p:nvSpPr>
        <p:spPr>
          <a:xfrm rot="2314562">
            <a:off x="10002831" y="2171981"/>
            <a:ext cx="642321" cy="3943954"/>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7" name="Rounded Rectangle 26">
            <a:extLst>
              <a:ext uri="{FF2B5EF4-FFF2-40B4-BE49-F238E27FC236}">
                <a16:creationId xmlns:a16="http://schemas.microsoft.com/office/drawing/2014/main" id="{8BF71943-E162-8646-B793-F730AF1116CA}"/>
              </a:ext>
            </a:extLst>
          </p:cNvPr>
          <p:cNvSpPr/>
          <p:nvPr/>
        </p:nvSpPr>
        <p:spPr>
          <a:xfrm rot="2314562">
            <a:off x="9890411" y="3472071"/>
            <a:ext cx="642321" cy="4080509"/>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8" name="Rounded Rectangle 27">
            <a:extLst>
              <a:ext uri="{FF2B5EF4-FFF2-40B4-BE49-F238E27FC236}">
                <a16:creationId xmlns:a16="http://schemas.microsoft.com/office/drawing/2014/main" id="{FC8B7B47-AD94-0B42-BF9A-FB712535E5D0}"/>
              </a:ext>
            </a:extLst>
          </p:cNvPr>
          <p:cNvSpPr/>
          <p:nvPr/>
        </p:nvSpPr>
        <p:spPr>
          <a:xfrm rot="2314562">
            <a:off x="10069531" y="4216949"/>
            <a:ext cx="642321" cy="4513190"/>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9" name="Rounded Rectangle 28">
            <a:extLst>
              <a:ext uri="{FF2B5EF4-FFF2-40B4-BE49-F238E27FC236}">
                <a16:creationId xmlns:a16="http://schemas.microsoft.com/office/drawing/2014/main" id="{14E00701-098F-CD4F-A308-C7B7ECDFF684}"/>
              </a:ext>
            </a:extLst>
          </p:cNvPr>
          <p:cNvSpPr/>
          <p:nvPr/>
        </p:nvSpPr>
        <p:spPr>
          <a:xfrm rot="2314562">
            <a:off x="9520394" y="6376453"/>
            <a:ext cx="642321" cy="4019894"/>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Tree>
    <p:extLst>
      <p:ext uri="{BB962C8B-B14F-4D97-AF65-F5344CB8AC3E}">
        <p14:creationId xmlns:p14="http://schemas.microsoft.com/office/powerpoint/2010/main" val="38428075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path" presetSubtype="0" repeatCount="indefinite" accel="50000" decel="50000" autoRev="1" fill="hold" grpId="0" nodeType="withEffect">
                                  <p:stCondLst>
                                    <p:cond delay="0"/>
                                  </p:stCondLst>
                                  <p:childTnLst>
                                    <p:animMotion origin="layout" path="M -2.29167E-6 -3.33333E-6 L 0.04245 -0.09352 " pathEditMode="relative" rAng="0" ptsTypes="AA">
                                      <p:cBhvr>
                                        <p:cTn id="6" dur="3000" fill="hold"/>
                                        <p:tgtEl>
                                          <p:spTgt spid="21"/>
                                        </p:tgtEl>
                                        <p:attrNameLst>
                                          <p:attrName>ppt_x</p:attrName>
                                          <p:attrName>ppt_y</p:attrName>
                                        </p:attrNameLst>
                                      </p:cBhvr>
                                      <p:rCtr x="2122" y="-4676"/>
                                    </p:animMotion>
                                  </p:childTnLst>
                                </p:cTn>
                              </p:par>
                              <p:par>
                                <p:cTn id="7" presetID="56" presetClass="path" presetSubtype="0" repeatCount="indefinite" accel="50000" decel="50000" autoRev="1" fill="hold" grpId="0" nodeType="withEffect">
                                  <p:stCondLst>
                                    <p:cond delay="400"/>
                                  </p:stCondLst>
                                  <p:childTnLst>
                                    <p:animMotion origin="layout" path="M 2.5E-6 -3.7037E-7 L 0.04245 -0.09352 " pathEditMode="relative" rAng="0" ptsTypes="AA">
                                      <p:cBhvr>
                                        <p:cTn id="8" dur="3000" fill="hold"/>
                                        <p:tgtEl>
                                          <p:spTgt spid="22"/>
                                        </p:tgtEl>
                                        <p:attrNameLst>
                                          <p:attrName>ppt_x</p:attrName>
                                          <p:attrName>ppt_y</p:attrName>
                                        </p:attrNameLst>
                                      </p:cBhvr>
                                      <p:rCtr x="2122" y="-4676"/>
                                    </p:animMotion>
                                  </p:childTnLst>
                                </p:cTn>
                              </p:par>
                              <p:par>
                                <p:cTn id="9" presetID="56" presetClass="path" presetSubtype="0" repeatCount="indefinite" accel="50000" decel="50000" autoRev="1" fill="hold" grpId="0" nodeType="withEffect">
                                  <p:stCondLst>
                                    <p:cond delay="800"/>
                                  </p:stCondLst>
                                  <p:childTnLst>
                                    <p:animMotion origin="layout" path="M -1.04167E-6 3.33333E-6 L 0.04245 -0.09352 " pathEditMode="relative" rAng="0" ptsTypes="AA">
                                      <p:cBhvr>
                                        <p:cTn id="10" dur="3000" fill="hold"/>
                                        <p:tgtEl>
                                          <p:spTgt spid="23"/>
                                        </p:tgtEl>
                                        <p:attrNameLst>
                                          <p:attrName>ppt_x</p:attrName>
                                          <p:attrName>ppt_y</p:attrName>
                                        </p:attrNameLst>
                                      </p:cBhvr>
                                      <p:rCtr x="2122" y="-4676"/>
                                    </p:animMotion>
                                  </p:childTnLst>
                                </p:cTn>
                              </p:par>
                              <p:par>
                                <p:cTn id="11" presetID="56" presetClass="path" presetSubtype="0" repeatCount="indefinite" accel="50000" decel="50000" autoRev="1" fill="hold" grpId="0" nodeType="withEffect">
                                  <p:stCondLst>
                                    <p:cond delay="1200"/>
                                  </p:stCondLst>
                                  <p:childTnLst>
                                    <p:animMotion origin="layout" path="M 1.04167E-6 -1.85185E-6 L 0.04245 -0.09352 " pathEditMode="relative" rAng="0" ptsTypes="AA">
                                      <p:cBhvr>
                                        <p:cTn id="12" dur="3000" fill="hold"/>
                                        <p:tgtEl>
                                          <p:spTgt spid="24"/>
                                        </p:tgtEl>
                                        <p:attrNameLst>
                                          <p:attrName>ppt_x</p:attrName>
                                          <p:attrName>ppt_y</p:attrName>
                                        </p:attrNameLst>
                                      </p:cBhvr>
                                      <p:rCtr x="2122" y="-4676"/>
                                    </p:animMotion>
                                  </p:childTnLst>
                                </p:cTn>
                              </p:par>
                              <p:par>
                                <p:cTn id="13" presetID="56" presetClass="path" presetSubtype="0" repeatCount="indefinite" accel="50000" decel="50000" autoRev="1" fill="hold" grpId="0" nodeType="withEffect">
                                  <p:stCondLst>
                                    <p:cond delay="0"/>
                                  </p:stCondLst>
                                  <p:childTnLst>
                                    <p:animMotion origin="layout" path="M -2.29167E-6 -3.33333E-6 L 0.04245 -0.09352 " pathEditMode="relative" rAng="0" ptsTypes="AA">
                                      <p:cBhvr>
                                        <p:cTn id="14" dur="3000" fill="hold"/>
                                        <p:tgtEl>
                                          <p:spTgt spid="26"/>
                                        </p:tgtEl>
                                        <p:attrNameLst>
                                          <p:attrName>ppt_x</p:attrName>
                                          <p:attrName>ppt_y</p:attrName>
                                        </p:attrNameLst>
                                      </p:cBhvr>
                                      <p:rCtr x="2122" y="-4676"/>
                                    </p:animMotion>
                                  </p:childTnLst>
                                </p:cTn>
                              </p:par>
                              <p:par>
                                <p:cTn id="15" presetID="56" presetClass="path" presetSubtype="0" repeatCount="indefinite" accel="50000" decel="50000" autoRev="1" fill="hold" grpId="0" nodeType="withEffect">
                                  <p:stCondLst>
                                    <p:cond delay="400"/>
                                  </p:stCondLst>
                                  <p:childTnLst>
                                    <p:animMotion origin="layout" path="M 2.5E-6 -3.7037E-7 L 0.04245 -0.09352 " pathEditMode="relative" rAng="0" ptsTypes="AA">
                                      <p:cBhvr>
                                        <p:cTn id="16" dur="3000" fill="hold"/>
                                        <p:tgtEl>
                                          <p:spTgt spid="27"/>
                                        </p:tgtEl>
                                        <p:attrNameLst>
                                          <p:attrName>ppt_x</p:attrName>
                                          <p:attrName>ppt_y</p:attrName>
                                        </p:attrNameLst>
                                      </p:cBhvr>
                                      <p:rCtr x="2122" y="-4676"/>
                                    </p:animMotion>
                                  </p:childTnLst>
                                </p:cTn>
                              </p:par>
                              <p:par>
                                <p:cTn id="17" presetID="56" presetClass="path" presetSubtype="0" repeatCount="indefinite" accel="50000" decel="50000" autoRev="1" fill="hold" grpId="0" nodeType="withEffect">
                                  <p:stCondLst>
                                    <p:cond delay="800"/>
                                  </p:stCondLst>
                                  <p:childTnLst>
                                    <p:animMotion origin="layout" path="M -1.04167E-6 3.33333E-6 L 0.04245 -0.09352 " pathEditMode="relative" rAng="0" ptsTypes="AA">
                                      <p:cBhvr>
                                        <p:cTn id="18" dur="3000" fill="hold"/>
                                        <p:tgtEl>
                                          <p:spTgt spid="28"/>
                                        </p:tgtEl>
                                        <p:attrNameLst>
                                          <p:attrName>ppt_x</p:attrName>
                                          <p:attrName>ppt_y</p:attrName>
                                        </p:attrNameLst>
                                      </p:cBhvr>
                                      <p:rCtr x="2122" y="-4676"/>
                                    </p:animMotion>
                                  </p:childTnLst>
                                </p:cTn>
                              </p:par>
                              <p:par>
                                <p:cTn id="19" presetID="56" presetClass="path" presetSubtype="0" repeatCount="indefinite" accel="50000" decel="50000" autoRev="1" fill="hold" grpId="0" nodeType="withEffect">
                                  <p:stCondLst>
                                    <p:cond delay="1200"/>
                                  </p:stCondLst>
                                  <p:childTnLst>
                                    <p:animMotion origin="layout" path="M 1.04167E-6 -1.85185E-6 L 0.04245 -0.09352 " pathEditMode="relative" rAng="0" ptsTypes="AA">
                                      <p:cBhvr>
                                        <p:cTn id="20" dur="3000" fill="hold"/>
                                        <p:tgtEl>
                                          <p:spTgt spid="29"/>
                                        </p:tgtEl>
                                        <p:attrNameLst>
                                          <p:attrName>ppt_x</p:attrName>
                                          <p:attrName>ppt_y</p:attrName>
                                        </p:attrNameLst>
                                      </p:cBhvr>
                                      <p:rCtr x="2122" y="-46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6" grpId="0" animBg="1"/>
      <p:bldP spid="27" grpId="0" animBg="1"/>
      <p:bldP spid="28" grpId="0" animBg="1"/>
      <p:bldP spid="2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80BD575-2301-78E3-E1DB-2CCDFA8D93A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50000"/>
                    </a14:imgEffect>
                  </a14:imgLayer>
                </a14:imgProps>
              </a:ext>
              <a:ext uri="{28A0092B-C50C-407E-A947-70E740481C1C}">
                <a14:useLocalDpi xmlns:a14="http://schemas.microsoft.com/office/drawing/2010/main" val="0"/>
              </a:ext>
            </a:extLst>
          </a:blip>
          <a:srcRect/>
          <a:stretch>
            <a:fillRect/>
          </a:stretch>
        </p:blipFill>
        <p:spPr bwMode="auto">
          <a:xfrm>
            <a:off x="0" y="14286"/>
            <a:ext cx="12192000" cy="6829427"/>
          </a:xfrm>
          <a:prstGeom prst="rect">
            <a:avLst/>
          </a:prstGeom>
          <a:noFill/>
          <a:extLst>
            <a:ext uri="{909E8E84-426E-40DD-AFC4-6F175D3DCCD1}">
              <a14:hiddenFill xmlns:a14="http://schemas.microsoft.com/office/drawing/2010/main">
                <a:solidFill>
                  <a:srgbClr val="FFFFFF"/>
                </a:solidFill>
              </a14:hiddenFill>
            </a:ext>
          </a:extLst>
        </p:spPr>
      </p:pic>
      <p:sp useBgFill="1">
        <p:nvSpPr>
          <p:cNvPr id="21" name="Rounded Rectangle 20">
            <a:extLst>
              <a:ext uri="{FF2B5EF4-FFF2-40B4-BE49-F238E27FC236}">
                <a16:creationId xmlns:a16="http://schemas.microsoft.com/office/drawing/2014/main" id="{E01136E6-F354-A5C6-A30D-F75573DBC47E}"/>
              </a:ext>
            </a:extLst>
          </p:cNvPr>
          <p:cNvSpPr/>
          <p:nvPr/>
        </p:nvSpPr>
        <p:spPr>
          <a:xfrm rot="2314562">
            <a:off x="1496965" y="313773"/>
            <a:ext cx="642321" cy="3943954"/>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2" name="Rounded Rectangle 21">
            <a:extLst>
              <a:ext uri="{FF2B5EF4-FFF2-40B4-BE49-F238E27FC236}">
                <a16:creationId xmlns:a16="http://schemas.microsoft.com/office/drawing/2014/main" id="{56A89A0F-1434-CB2F-00F9-803DF0CC4515}"/>
              </a:ext>
            </a:extLst>
          </p:cNvPr>
          <p:cNvSpPr/>
          <p:nvPr/>
        </p:nvSpPr>
        <p:spPr>
          <a:xfrm rot="2314562">
            <a:off x="1384545" y="1613863"/>
            <a:ext cx="642321" cy="4080509"/>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3" name="Rounded Rectangle 22">
            <a:extLst>
              <a:ext uri="{FF2B5EF4-FFF2-40B4-BE49-F238E27FC236}">
                <a16:creationId xmlns:a16="http://schemas.microsoft.com/office/drawing/2014/main" id="{8D1177A3-13F6-BF06-4CC2-5A891D314CDB}"/>
              </a:ext>
            </a:extLst>
          </p:cNvPr>
          <p:cNvSpPr/>
          <p:nvPr/>
        </p:nvSpPr>
        <p:spPr>
          <a:xfrm rot="2314562">
            <a:off x="1563665" y="2358741"/>
            <a:ext cx="642321" cy="4513190"/>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4" name="Rounded Rectangle 23">
            <a:extLst>
              <a:ext uri="{FF2B5EF4-FFF2-40B4-BE49-F238E27FC236}">
                <a16:creationId xmlns:a16="http://schemas.microsoft.com/office/drawing/2014/main" id="{478DD35E-14E0-6433-4D9E-AC0674897550}"/>
              </a:ext>
            </a:extLst>
          </p:cNvPr>
          <p:cNvSpPr/>
          <p:nvPr/>
        </p:nvSpPr>
        <p:spPr>
          <a:xfrm rot="2314562">
            <a:off x="1014528" y="4518245"/>
            <a:ext cx="642321" cy="4019894"/>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5" name="Rounded Rectangle 25">
            <a:extLst>
              <a:ext uri="{FF2B5EF4-FFF2-40B4-BE49-F238E27FC236}">
                <a16:creationId xmlns:a16="http://schemas.microsoft.com/office/drawing/2014/main" id="{97E9FA66-AB92-A812-5694-BC2B7D4F01BE}"/>
              </a:ext>
            </a:extLst>
          </p:cNvPr>
          <p:cNvSpPr/>
          <p:nvPr/>
        </p:nvSpPr>
        <p:spPr>
          <a:xfrm rot="2314562">
            <a:off x="10002831" y="2171981"/>
            <a:ext cx="642321" cy="3943954"/>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6" name="Rounded Rectangle 26">
            <a:extLst>
              <a:ext uri="{FF2B5EF4-FFF2-40B4-BE49-F238E27FC236}">
                <a16:creationId xmlns:a16="http://schemas.microsoft.com/office/drawing/2014/main" id="{73D32DDA-B429-8062-5B4F-D8E1F958A030}"/>
              </a:ext>
            </a:extLst>
          </p:cNvPr>
          <p:cNvSpPr/>
          <p:nvPr/>
        </p:nvSpPr>
        <p:spPr>
          <a:xfrm rot="2314562">
            <a:off x="9890411" y="3472071"/>
            <a:ext cx="642321" cy="4080509"/>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7" name="Rounded Rectangle 27">
            <a:extLst>
              <a:ext uri="{FF2B5EF4-FFF2-40B4-BE49-F238E27FC236}">
                <a16:creationId xmlns:a16="http://schemas.microsoft.com/office/drawing/2014/main" id="{FE8B1925-BD52-71FC-33F6-F6FF0DDC8D22}"/>
              </a:ext>
            </a:extLst>
          </p:cNvPr>
          <p:cNvSpPr/>
          <p:nvPr/>
        </p:nvSpPr>
        <p:spPr>
          <a:xfrm rot="2314562">
            <a:off x="10069531" y="4216949"/>
            <a:ext cx="642321" cy="4513190"/>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8" name="Rounded Rectangle 28">
            <a:extLst>
              <a:ext uri="{FF2B5EF4-FFF2-40B4-BE49-F238E27FC236}">
                <a16:creationId xmlns:a16="http://schemas.microsoft.com/office/drawing/2014/main" id="{383548DD-5BFF-0B9E-2120-FE8A3D3A850B}"/>
              </a:ext>
            </a:extLst>
          </p:cNvPr>
          <p:cNvSpPr/>
          <p:nvPr/>
        </p:nvSpPr>
        <p:spPr>
          <a:xfrm rot="2314562">
            <a:off x="9520394" y="6376453"/>
            <a:ext cx="642321" cy="4019894"/>
          </a:xfrm>
          <a:prstGeom prst="roundRect">
            <a:avLst>
              <a:gd name="adj" fmla="val 50000"/>
            </a:avLst>
          </a:prstGeom>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p:nvSpPr>
          <p:cNvPr id="29" name="Rectangle 28">
            <a:extLst>
              <a:ext uri="{FF2B5EF4-FFF2-40B4-BE49-F238E27FC236}">
                <a16:creationId xmlns:a16="http://schemas.microsoft.com/office/drawing/2014/main" id="{8D60BB58-1D5B-8042-1E74-8170C7187C49}"/>
              </a:ext>
            </a:extLst>
          </p:cNvPr>
          <p:cNvSpPr/>
          <p:nvPr/>
        </p:nvSpPr>
        <p:spPr>
          <a:xfrm>
            <a:off x="3608500" y="284834"/>
            <a:ext cx="6074099" cy="923330"/>
          </a:xfrm>
          <a:prstGeom prst="rect">
            <a:avLst/>
          </a:prstGeom>
        </p:spPr>
        <p:txBody>
          <a:bodyPr wrap="none">
            <a:spAutoFit/>
          </a:bodyPr>
          <a:lstStyle/>
          <a:p>
            <a:pPr algn="ctr"/>
            <a:r>
              <a:rPr lang="en-US" sz="54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rPr>
              <a:t>CIRCUIT DIAGRAM</a:t>
            </a:r>
            <a:endParaRPr lang="en-LT" sz="54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endParaRPr>
          </a:p>
        </p:txBody>
      </p:sp>
    </p:spTree>
    <p:extLst>
      <p:ext uri="{BB962C8B-B14F-4D97-AF65-F5344CB8AC3E}">
        <p14:creationId xmlns:p14="http://schemas.microsoft.com/office/powerpoint/2010/main" val="18350621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path" presetSubtype="0" repeatCount="indefinite" accel="50000" decel="50000" autoRev="1" fill="hold" grpId="0" nodeType="withEffect">
                                  <p:stCondLst>
                                    <p:cond delay="0"/>
                                  </p:stCondLst>
                                  <p:childTnLst>
                                    <p:animMotion origin="layout" path="M -2.29167E-6 -3.33333E-6 L 0.04245 -0.09352 " pathEditMode="relative" rAng="0" ptsTypes="AA">
                                      <p:cBhvr>
                                        <p:cTn id="6" dur="3000" fill="hold"/>
                                        <p:tgtEl>
                                          <p:spTgt spid="21"/>
                                        </p:tgtEl>
                                        <p:attrNameLst>
                                          <p:attrName>ppt_x</p:attrName>
                                          <p:attrName>ppt_y</p:attrName>
                                        </p:attrNameLst>
                                      </p:cBhvr>
                                      <p:rCtr x="2122" y="-4676"/>
                                    </p:animMotion>
                                  </p:childTnLst>
                                </p:cTn>
                              </p:par>
                              <p:par>
                                <p:cTn id="7" presetID="56" presetClass="path" presetSubtype="0" repeatCount="indefinite" accel="50000" decel="50000" autoRev="1" fill="hold" grpId="0" nodeType="withEffect">
                                  <p:stCondLst>
                                    <p:cond delay="400"/>
                                  </p:stCondLst>
                                  <p:childTnLst>
                                    <p:animMotion origin="layout" path="M 2.5E-6 -3.7037E-7 L 0.04245 -0.09352 " pathEditMode="relative" rAng="0" ptsTypes="AA">
                                      <p:cBhvr>
                                        <p:cTn id="8" dur="3000" fill="hold"/>
                                        <p:tgtEl>
                                          <p:spTgt spid="22"/>
                                        </p:tgtEl>
                                        <p:attrNameLst>
                                          <p:attrName>ppt_x</p:attrName>
                                          <p:attrName>ppt_y</p:attrName>
                                        </p:attrNameLst>
                                      </p:cBhvr>
                                      <p:rCtr x="2122" y="-4676"/>
                                    </p:animMotion>
                                  </p:childTnLst>
                                </p:cTn>
                              </p:par>
                              <p:par>
                                <p:cTn id="9" presetID="56" presetClass="path" presetSubtype="0" repeatCount="indefinite" accel="50000" decel="50000" autoRev="1" fill="hold" grpId="0" nodeType="withEffect">
                                  <p:stCondLst>
                                    <p:cond delay="800"/>
                                  </p:stCondLst>
                                  <p:childTnLst>
                                    <p:animMotion origin="layout" path="M -1.04167E-6 3.33333E-6 L 0.04245 -0.09352 " pathEditMode="relative" rAng="0" ptsTypes="AA">
                                      <p:cBhvr>
                                        <p:cTn id="10" dur="3000" fill="hold"/>
                                        <p:tgtEl>
                                          <p:spTgt spid="23"/>
                                        </p:tgtEl>
                                        <p:attrNameLst>
                                          <p:attrName>ppt_x</p:attrName>
                                          <p:attrName>ppt_y</p:attrName>
                                        </p:attrNameLst>
                                      </p:cBhvr>
                                      <p:rCtr x="2122" y="-4676"/>
                                    </p:animMotion>
                                  </p:childTnLst>
                                </p:cTn>
                              </p:par>
                              <p:par>
                                <p:cTn id="11" presetID="56" presetClass="path" presetSubtype="0" repeatCount="indefinite" accel="50000" decel="50000" autoRev="1" fill="hold" grpId="0" nodeType="withEffect">
                                  <p:stCondLst>
                                    <p:cond delay="1200"/>
                                  </p:stCondLst>
                                  <p:childTnLst>
                                    <p:animMotion origin="layout" path="M 1.04167E-6 -1.85185E-6 L 0.04245 -0.09352 " pathEditMode="relative" rAng="0" ptsTypes="AA">
                                      <p:cBhvr>
                                        <p:cTn id="12" dur="3000" fill="hold"/>
                                        <p:tgtEl>
                                          <p:spTgt spid="24"/>
                                        </p:tgtEl>
                                        <p:attrNameLst>
                                          <p:attrName>ppt_x</p:attrName>
                                          <p:attrName>ppt_y</p:attrName>
                                        </p:attrNameLst>
                                      </p:cBhvr>
                                      <p:rCtr x="2122" y="-4676"/>
                                    </p:animMotion>
                                  </p:childTnLst>
                                </p:cTn>
                              </p:par>
                              <p:par>
                                <p:cTn id="13" presetID="56" presetClass="path" presetSubtype="0" repeatCount="indefinite" accel="50000" decel="50000" autoRev="1" fill="hold" grpId="0" nodeType="withEffect">
                                  <p:stCondLst>
                                    <p:cond delay="0"/>
                                  </p:stCondLst>
                                  <p:childTnLst>
                                    <p:animMotion origin="layout" path="M -2.29167E-6 -3.33333E-6 L 0.04245 -0.09352 " pathEditMode="relative" rAng="0" ptsTypes="AA">
                                      <p:cBhvr>
                                        <p:cTn id="14" dur="3000" fill="hold"/>
                                        <p:tgtEl>
                                          <p:spTgt spid="25"/>
                                        </p:tgtEl>
                                        <p:attrNameLst>
                                          <p:attrName>ppt_x</p:attrName>
                                          <p:attrName>ppt_y</p:attrName>
                                        </p:attrNameLst>
                                      </p:cBhvr>
                                      <p:rCtr x="2122" y="-4676"/>
                                    </p:animMotion>
                                  </p:childTnLst>
                                </p:cTn>
                              </p:par>
                              <p:par>
                                <p:cTn id="15" presetID="56" presetClass="path" presetSubtype="0" repeatCount="indefinite" accel="50000" decel="50000" autoRev="1" fill="hold" grpId="0" nodeType="withEffect">
                                  <p:stCondLst>
                                    <p:cond delay="400"/>
                                  </p:stCondLst>
                                  <p:childTnLst>
                                    <p:animMotion origin="layout" path="M 2.5E-6 -3.7037E-7 L 0.04245 -0.09352 " pathEditMode="relative" rAng="0" ptsTypes="AA">
                                      <p:cBhvr>
                                        <p:cTn id="16" dur="3000" fill="hold"/>
                                        <p:tgtEl>
                                          <p:spTgt spid="26"/>
                                        </p:tgtEl>
                                        <p:attrNameLst>
                                          <p:attrName>ppt_x</p:attrName>
                                          <p:attrName>ppt_y</p:attrName>
                                        </p:attrNameLst>
                                      </p:cBhvr>
                                      <p:rCtr x="2122" y="-4676"/>
                                    </p:animMotion>
                                  </p:childTnLst>
                                </p:cTn>
                              </p:par>
                              <p:par>
                                <p:cTn id="17" presetID="56" presetClass="path" presetSubtype="0" repeatCount="indefinite" accel="50000" decel="50000" autoRev="1" fill="hold" grpId="0" nodeType="withEffect">
                                  <p:stCondLst>
                                    <p:cond delay="800"/>
                                  </p:stCondLst>
                                  <p:childTnLst>
                                    <p:animMotion origin="layout" path="M -1.04167E-6 3.33333E-6 L 0.04245 -0.09352 " pathEditMode="relative" rAng="0" ptsTypes="AA">
                                      <p:cBhvr>
                                        <p:cTn id="18" dur="3000" fill="hold"/>
                                        <p:tgtEl>
                                          <p:spTgt spid="27"/>
                                        </p:tgtEl>
                                        <p:attrNameLst>
                                          <p:attrName>ppt_x</p:attrName>
                                          <p:attrName>ppt_y</p:attrName>
                                        </p:attrNameLst>
                                      </p:cBhvr>
                                      <p:rCtr x="2122" y="-4676"/>
                                    </p:animMotion>
                                  </p:childTnLst>
                                </p:cTn>
                              </p:par>
                              <p:par>
                                <p:cTn id="19" presetID="56" presetClass="path" presetSubtype="0" repeatCount="indefinite" accel="50000" decel="50000" autoRev="1" fill="hold" grpId="0" nodeType="withEffect">
                                  <p:stCondLst>
                                    <p:cond delay="1200"/>
                                  </p:stCondLst>
                                  <p:childTnLst>
                                    <p:animMotion origin="layout" path="M 1.04167E-6 -1.85185E-6 L 0.04245 -0.09352 " pathEditMode="relative" rAng="0" ptsTypes="AA">
                                      <p:cBhvr>
                                        <p:cTn id="20" dur="3000" fill="hold"/>
                                        <p:tgtEl>
                                          <p:spTgt spid="28"/>
                                        </p:tgtEl>
                                        <p:attrNameLst>
                                          <p:attrName>ppt_x</p:attrName>
                                          <p:attrName>ppt_y</p:attrName>
                                        </p:attrNameLst>
                                      </p:cBhvr>
                                      <p:rCtr x="2122" y="-46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5" grpId="0" animBg="1"/>
      <p:bldP spid="26" grpId="0" animBg="1"/>
      <p:bldP spid="27" grpId="0" animBg="1"/>
      <p:bldP spid="2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8A42B65-566C-0A41-B8C2-5032B07BD196}"/>
              </a:ext>
            </a:extLst>
          </p:cNvPr>
          <p:cNvSpPr/>
          <p:nvPr/>
        </p:nvSpPr>
        <p:spPr>
          <a:xfrm>
            <a:off x="2869581" y="202582"/>
            <a:ext cx="6452840" cy="6452838"/>
          </a:xfrm>
          <a:prstGeom prst="ellipse">
            <a:avLst/>
          </a:prstGeom>
          <a:solidFill>
            <a:srgbClr val="12231D">
              <a:alpha val="40000"/>
            </a:srgbClr>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LT" sz="8000" b="1" spc="-150">
              <a:latin typeface="Raleway" panose="020B0503030101060003" pitchFamily="34" charset="77"/>
            </a:endParaRPr>
          </a:p>
        </p:txBody>
      </p:sp>
      <p:sp>
        <p:nvSpPr>
          <p:cNvPr id="4" name="Rectangle 3">
            <a:extLst>
              <a:ext uri="{FF2B5EF4-FFF2-40B4-BE49-F238E27FC236}">
                <a16:creationId xmlns:a16="http://schemas.microsoft.com/office/drawing/2014/main" id="{D674933B-DF67-D14D-ACC6-194EA400210B}"/>
              </a:ext>
            </a:extLst>
          </p:cNvPr>
          <p:cNvSpPr/>
          <p:nvPr/>
        </p:nvSpPr>
        <p:spPr>
          <a:xfrm>
            <a:off x="2947643" y="3389971"/>
            <a:ext cx="6296718"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150" normalizeH="0" baseline="0" noProof="0" dirty="0">
                <a:ln>
                  <a:noFill/>
                </a:ln>
                <a:solidFill>
                  <a:srgbClr val="FFFFFF"/>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rPr>
              <a:t>METHODOLOGY</a:t>
            </a:r>
            <a:endParaRPr kumimoji="0" lang="en-LT" sz="6000" b="1" i="0" u="none" strike="noStrike" kern="1200" cap="none" spc="-150" normalizeH="0" baseline="0" noProof="0" dirty="0">
              <a:ln>
                <a:noFill/>
              </a:ln>
              <a:solidFill>
                <a:srgbClr val="FFFFFF"/>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endParaRPr>
          </a:p>
        </p:txBody>
      </p:sp>
      <p:pic>
        <p:nvPicPr>
          <p:cNvPr id="5" name="Graphic 4" descr="Bar graph with upward trend with solid fill">
            <a:extLst>
              <a:ext uri="{FF2B5EF4-FFF2-40B4-BE49-F238E27FC236}">
                <a16:creationId xmlns:a16="http://schemas.microsoft.com/office/drawing/2014/main" id="{D06CA14A-1988-B749-953E-210BAD5FF40E}"/>
              </a:ext>
            </a:extLst>
          </p:cNvPr>
          <p:cNvPicPr>
            <a:picLocks noChangeAspect="1"/>
          </p:cNvPicPr>
          <p:nvPr/>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843346" y="1035204"/>
            <a:ext cx="2505308" cy="2505308"/>
          </a:xfrm>
          <a:prstGeom prst="rect">
            <a:avLst/>
          </a:prstGeom>
          <a:effectLst>
            <a:outerShdw blurRad="177800" sx="102000" sy="102000" algn="ctr" rotWithShape="0">
              <a:prstClr val="black">
                <a:alpha val="40000"/>
              </a:prstClr>
            </a:outerShdw>
          </a:effectLst>
        </p:spPr>
      </p:pic>
    </p:spTree>
    <p:extLst>
      <p:ext uri="{BB962C8B-B14F-4D97-AF65-F5344CB8AC3E}">
        <p14:creationId xmlns:p14="http://schemas.microsoft.com/office/powerpoint/2010/main" val="1167597831"/>
      </p:ext>
    </p:extLst>
  </p:cSld>
  <p:clrMapOvr>
    <a:masterClrMapping/>
  </p:clrMapOvr>
  <p:transition spd="slow" advTm="0"/>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pic>
        <p:nvPicPr>
          <p:cNvPr id="2054" name="Picture 6" descr="man standing on top of mountain beside cairn stones">
            <a:extLst>
              <a:ext uri="{FF2B5EF4-FFF2-40B4-BE49-F238E27FC236}">
                <a16:creationId xmlns:a16="http://schemas.microsoft.com/office/drawing/2014/main" id="{D7294908-9A58-794A-B85A-622DC85DAF8C}"/>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40000"/>
                    </a14:imgEffect>
                  </a14:imgLayer>
                </a14:imgProps>
              </a:ext>
              <a:ext uri="{28A0092B-C50C-407E-A947-70E740481C1C}">
                <a14:useLocalDpi xmlns:a14="http://schemas.microsoft.com/office/drawing/2010/main"/>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a:extLst>
              <a:ext uri="{FF2B5EF4-FFF2-40B4-BE49-F238E27FC236}">
                <a16:creationId xmlns:a16="http://schemas.microsoft.com/office/drawing/2014/main" id="{B8A42B65-566C-0A41-B8C2-5032B07BD196}"/>
              </a:ext>
            </a:extLst>
          </p:cNvPr>
          <p:cNvSpPr/>
          <p:nvPr/>
        </p:nvSpPr>
        <p:spPr>
          <a:xfrm>
            <a:off x="-1364972" y="-4031970"/>
            <a:ext cx="14921946" cy="14921942"/>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LT" sz="8000" b="1" spc="-150">
              <a:latin typeface="Raleway" panose="020B0503030101060003" pitchFamily="34" charset="77"/>
            </a:endParaRPr>
          </a:p>
        </p:txBody>
      </p:sp>
      <p:pic>
        <p:nvPicPr>
          <p:cNvPr id="5" name="Graphic 4" descr="Bar graph with upward trend with solid fill">
            <a:extLst>
              <a:ext uri="{FF2B5EF4-FFF2-40B4-BE49-F238E27FC236}">
                <a16:creationId xmlns:a16="http://schemas.microsoft.com/office/drawing/2014/main" id="{D06CA14A-1988-B749-953E-210BAD5FF40E}"/>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5378605" y="399586"/>
            <a:ext cx="1434790" cy="1434790"/>
          </a:xfrm>
          <a:prstGeom prst="rect">
            <a:avLst/>
          </a:prstGeom>
          <a:effectLst>
            <a:outerShdw blurRad="177800" sx="102000" sy="102000" algn="ctr" rotWithShape="0">
              <a:prstClr val="black">
                <a:alpha val="40000"/>
              </a:prstClr>
            </a:outerShdw>
          </a:effectLst>
        </p:spPr>
      </p:pic>
      <p:sp>
        <p:nvSpPr>
          <p:cNvPr id="6" name="Rectangle 5">
            <a:extLst>
              <a:ext uri="{FF2B5EF4-FFF2-40B4-BE49-F238E27FC236}">
                <a16:creationId xmlns:a16="http://schemas.microsoft.com/office/drawing/2014/main" id="{86BA49A1-C4F8-6543-8240-061A4699B32F}"/>
              </a:ext>
            </a:extLst>
          </p:cNvPr>
          <p:cNvSpPr/>
          <p:nvPr/>
        </p:nvSpPr>
        <p:spPr>
          <a:xfrm>
            <a:off x="2115585" y="1834088"/>
            <a:ext cx="7960834" cy="1446550"/>
          </a:xfrm>
          <a:prstGeom prst="rect">
            <a:avLst/>
          </a:prstGeom>
        </p:spPr>
        <p:txBody>
          <a:bodyPr wrap="none">
            <a:spAutoFit/>
          </a:bodyPr>
          <a:lstStyle/>
          <a:p>
            <a:pPr algn="ctr"/>
            <a:r>
              <a:rPr lang="en-US" sz="88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rPr>
              <a:t>METHODOLGY</a:t>
            </a:r>
            <a:endParaRPr lang="en-LT" sz="88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endParaRPr>
          </a:p>
        </p:txBody>
      </p:sp>
      <p:sp>
        <p:nvSpPr>
          <p:cNvPr id="10" name="Rectangle 9">
            <a:extLst>
              <a:ext uri="{FF2B5EF4-FFF2-40B4-BE49-F238E27FC236}">
                <a16:creationId xmlns:a16="http://schemas.microsoft.com/office/drawing/2014/main" id="{0CE686A0-D3CF-4B45-AB0E-0CEACD1B22AE}"/>
              </a:ext>
            </a:extLst>
          </p:cNvPr>
          <p:cNvSpPr/>
          <p:nvPr/>
        </p:nvSpPr>
        <p:spPr>
          <a:xfrm>
            <a:off x="3081454" y="3481925"/>
            <a:ext cx="6029092" cy="1754326"/>
          </a:xfrm>
          <a:prstGeom prst="rect">
            <a:avLst/>
          </a:prstGeom>
        </p:spPr>
        <p:txBody>
          <a:bodyPr wrap="square">
            <a:spAutoFit/>
          </a:bodyPr>
          <a:lstStyle/>
          <a:p>
            <a:pPr algn="ctr"/>
            <a:r>
              <a:rPr lang="en-US" sz="1200" spc="300">
                <a:solidFill>
                  <a:schemeClr val="bg1"/>
                </a:solidFill>
                <a:latin typeface="Raleway" panose="020B0503030101060003" pitchFamily="34" charset="77"/>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en-LT" sz="1200" spc="300">
              <a:solidFill>
                <a:schemeClr val="bg1"/>
              </a:solidFill>
              <a:latin typeface="Raleway" panose="020B0503030101060003" pitchFamily="34" charset="77"/>
            </a:endParaRPr>
          </a:p>
        </p:txBody>
      </p:sp>
      <p:sp useBgFill="1">
        <p:nvSpPr>
          <p:cNvPr id="8" name="Rectangle 7">
            <a:extLst>
              <a:ext uri="{FF2B5EF4-FFF2-40B4-BE49-F238E27FC236}">
                <a16:creationId xmlns:a16="http://schemas.microsoft.com/office/drawing/2014/main" id="{55C861A1-5041-FA48-9C08-E00E83BF7177}"/>
              </a:ext>
            </a:extLst>
          </p:cNvPr>
          <p:cNvSpPr/>
          <p:nvPr/>
        </p:nvSpPr>
        <p:spPr>
          <a:xfrm>
            <a:off x="9311270" y="3824867"/>
            <a:ext cx="602166" cy="3033133"/>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18" name="Rectangle 17">
            <a:extLst>
              <a:ext uri="{FF2B5EF4-FFF2-40B4-BE49-F238E27FC236}">
                <a16:creationId xmlns:a16="http://schemas.microsoft.com/office/drawing/2014/main" id="{A5D6F6DD-4828-4A4E-9336-6CCFE09E4AFE}"/>
              </a:ext>
            </a:extLst>
          </p:cNvPr>
          <p:cNvSpPr/>
          <p:nvPr/>
        </p:nvSpPr>
        <p:spPr>
          <a:xfrm>
            <a:off x="10120433" y="3824867"/>
            <a:ext cx="602166" cy="3033133"/>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19" name="Rectangle 18">
            <a:extLst>
              <a:ext uri="{FF2B5EF4-FFF2-40B4-BE49-F238E27FC236}">
                <a16:creationId xmlns:a16="http://schemas.microsoft.com/office/drawing/2014/main" id="{9FE9B72F-DF87-5F4E-B684-D0770028819B}"/>
              </a:ext>
            </a:extLst>
          </p:cNvPr>
          <p:cNvSpPr/>
          <p:nvPr/>
        </p:nvSpPr>
        <p:spPr>
          <a:xfrm>
            <a:off x="10912521" y="3824867"/>
            <a:ext cx="602166" cy="3033133"/>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0" name="Rectangle 19">
            <a:extLst>
              <a:ext uri="{FF2B5EF4-FFF2-40B4-BE49-F238E27FC236}">
                <a16:creationId xmlns:a16="http://schemas.microsoft.com/office/drawing/2014/main" id="{AE454DD4-D90A-704B-ABC6-4575E360C82E}"/>
              </a:ext>
            </a:extLst>
          </p:cNvPr>
          <p:cNvSpPr/>
          <p:nvPr/>
        </p:nvSpPr>
        <p:spPr>
          <a:xfrm>
            <a:off x="534309" y="3824867"/>
            <a:ext cx="602166" cy="3033133"/>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1" name="Rectangle 20">
            <a:extLst>
              <a:ext uri="{FF2B5EF4-FFF2-40B4-BE49-F238E27FC236}">
                <a16:creationId xmlns:a16="http://schemas.microsoft.com/office/drawing/2014/main" id="{A68481F1-4643-EF42-A9CE-7AE30251B04D}"/>
              </a:ext>
            </a:extLst>
          </p:cNvPr>
          <p:cNvSpPr/>
          <p:nvPr/>
        </p:nvSpPr>
        <p:spPr>
          <a:xfrm>
            <a:off x="1343472" y="3824867"/>
            <a:ext cx="602166" cy="3033133"/>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22" name="Rectangle 21">
            <a:extLst>
              <a:ext uri="{FF2B5EF4-FFF2-40B4-BE49-F238E27FC236}">
                <a16:creationId xmlns:a16="http://schemas.microsoft.com/office/drawing/2014/main" id="{4B79AB2B-D9AB-BB40-95B4-1E83C4B41C2F}"/>
              </a:ext>
            </a:extLst>
          </p:cNvPr>
          <p:cNvSpPr/>
          <p:nvPr/>
        </p:nvSpPr>
        <p:spPr>
          <a:xfrm>
            <a:off x="2135560" y="3824867"/>
            <a:ext cx="602166" cy="3033133"/>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Tree>
    <p:extLst>
      <p:ext uri="{BB962C8B-B14F-4D97-AF65-F5344CB8AC3E}">
        <p14:creationId xmlns:p14="http://schemas.microsoft.com/office/powerpoint/2010/main" val="300187232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50000" decel="50000" autoRev="1" fill="hold" grpId="0" nodeType="withEffect">
                                  <p:stCondLst>
                                    <p:cond delay="1200"/>
                                  </p:stCondLst>
                                  <p:childTnLst>
                                    <p:animScale>
                                      <p:cBhvr>
                                        <p:cTn id="6" dur="1500" fill="hold"/>
                                        <p:tgtEl>
                                          <p:spTgt spid="8"/>
                                        </p:tgtEl>
                                      </p:cBhvr>
                                      <p:by x="100000" y="125000"/>
                                    </p:animScale>
                                  </p:childTnLst>
                                </p:cTn>
                              </p:par>
                              <p:par>
                                <p:cTn id="7" presetID="42" presetClass="path" presetSubtype="0" repeatCount="indefinite" accel="50000" decel="50000" autoRev="1" fill="hold" grpId="1" nodeType="withEffect">
                                  <p:stCondLst>
                                    <p:cond delay="1200"/>
                                  </p:stCondLst>
                                  <p:childTnLst>
                                    <p:animMotion origin="layout" path="M -1.45833E-6 -3.7037E-6 L -1.45833E-6 -0.05532 " pathEditMode="relative" rAng="0" ptsTypes="AA">
                                      <p:cBhvr>
                                        <p:cTn id="8" dur="1500" fill="hold"/>
                                        <p:tgtEl>
                                          <p:spTgt spid="8"/>
                                        </p:tgtEl>
                                        <p:attrNameLst>
                                          <p:attrName>ppt_x</p:attrName>
                                          <p:attrName>ppt_y</p:attrName>
                                        </p:attrNameLst>
                                      </p:cBhvr>
                                      <p:rCtr x="0" y="-2778"/>
                                    </p:animMotion>
                                  </p:childTnLst>
                                </p:cTn>
                              </p:par>
                              <p:par>
                                <p:cTn id="9" presetID="6" presetClass="emph" presetSubtype="0" repeatCount="indefinite" accel="50000" decel="50000" autoRev="1" fill="hold" grpId="0" nodeType="withEffect">
                                  <p:stCondLst>
                                    <p:cond delay="1600"/>
                                  </p:stCondLst>
                                  <p:childTnLst>
                                    <p:animScale>
                                      <p:cBhvr>
                                        <p:cTn id="10" dur="1500" fill="hold"/>
                                        <p:tgtEl>
                                          <p:spTgt spid="18"/>
                                        </p:tgtEl>
                                      </p:cBhvr>
                                      <p:by x="100000" y="125000"/>
                                    </p:animScale>
                                  </p:childTnLst>
                                </p:cTn>
                              </p:par>
                              <p:par>
                                <p:cTn id="11" presetID="42" presetClass="path" presetSubtype="0" repeatCount="indefinite" accel="50000" decel="50000" autoRev="1" fill="hold" grpId="1" nodeType="withEffect">
                                  <p:stCondLst>
                                    <p:cond delay="1600"/>
                                  </p:stCondLst>
                                  <p:childTnLst>
                                    <p:animMotion origin="layout" path="M 2.5E-6 -3.7037E-6 L 2.5E-6 -0.05532 " pathEditMode="relative" rAng="0" ptsTypes="AA">
                                      <p:cBhvr>
                                        <p:cTn id="12" dur="1500" fill="hold"/>
                                        <p:tgtEl>
                                          <p:spTgt spid="18"/>
                                        </p:tgtEl>
                                        <p:attrNameLst>
                                          <p:attrName>ppt_x</p:attrName>
                                          <p:attrName>ppt_y</p:attrName>
                                        </p:attrNameLst>
                                      </p:cBhvr>
                                      <p:rCtr x="0" y="-2778"/>
                                    </p:animMotion>
                                  </p:childTnLst>
                                </p:cTn>
                              </p:par>
                              <p:par>
                                <p:cTn id="13" presetID="6" presetClass="emph" presetSubtype="0" repeatCount="indefinite" accel="50000" decel="50000" autoRev="1" fill="hold" grpId="0" nodeType="withEffect">
                                  <p:stCondLst>
                                    <p:cond delay="2000"/>
                                  </p:stCondLst>
                                  <p:childTnLst>
                                    <p:animScale>
                                      <p:cBhvr>
                                        <p:cTn id="14" dur="1500" fill="hold"/>
                                        <p:tgtEl>
                                          <p:spTgt spid="19"/>
                                        </p:tgtEl>
                                      </p:cBhvr>
                                      <p:by x="100000" y="125000"/>
                                    </p:animScale>
                                  </p:childTnLst>
                                </p:cTn>
                              </p:par>
                              <p:par>
                                <p:cTn id="15" presetID="42" presetClass="path" presetSubtype="0" repeatCount="indefinite" accel="50000" decel="50000" autoRev="1" fill="hold" grpId="1" nodeType="withEffect">
                                  <p:stCondLst>
                                    <p:cond delay="2000"/>
                                  </p:stCondLst>
                                  <p:childTnLst>
                                    <p:animMotion origin="layout" path="M -1.45833E-6 -3.7037E-6 L -1.45833E-6 -0.05532 " pathEditMode="relative" rAng="0" ptsTypes="AA">
                                      <p:cBhvr>
                                        <p:cTn id="16" dur="1500" fill="hold"/>
                                        <p:tgtEl>
                                          <p:spTgt spid="19"/>
                                        </p:tgtEl>
                                        <p:attrNameLst>
                                          <p:attrName>ppt_x</p:attrName>
                                          <p:attrName>ppt_y</p:attrName>
                                        </p:attrNameLst>
                                      </p:cBhvr>
                                      <p:rCtr x="0" y="-2778"/>
                                    </p:animMotion>
                                  </p:childTnLst>
                                </p:cTn>
                              </p:par>
                              <p:par>
                                <p:cTn id="17" presetID="6" presetClass="emph" presetSubtype="0" repeatCount="indefinite" accel="50000" decel="50000" autoRev="1" fill="hold" grpId="0" nodeType="withEffect">
                                  <p:stCondLst>
                                    <p:cond delay="0"/>
                                  </p:stCondLst>
                                  <p:childTnLst>
                                    <p:animScale>
                                      <p:cBhvr>
                                        <p:cTn id="18" dur="1500" fill="hold"/>
                                        <p:tgtEl>
                                          <p:spTgt spid="20"/>
                                        </p:tgtEl>
                                      </p:cBhvr>
                                      <p:by x="100000" y="125000"/>
                                    </p:animScale>
                                  </p:childTnLst>
                                </p:cTn>
                              </p:par>
                              <p:par>
                                <p:cTn id="19" presetID="42" presetClass="path" presetSubtype="0" repeatCount="indefinite" accel="50000" decel="50000" autoRev="1" fill="hold" grpId="1" nodeType="withEffect">
                                  <p:stCondLst>
                                    <p:cond delay="0"/>
                                  </p:stCondLst>
                                  <p:childTnLst>
                                    <p:animMotion origin="layout" path="M 4.16667E-7 -3.7037E-6 L 4.16667E-7 -0.05532 " pathEditMode="relative" rAng="0" ptsTypes="AA">
                                      <p:cBhvr>
                                        <p:cTn id="20" dur="1500" fill="hold"/>
                                        <p:tgtEl>
                                          <p:spTgt spid="20"/>
                                        </p:tgtEl>
                                        <p:attrNameLst>
                                          <p:attrName>ppt_x</p:attrName>
                                          <p:attrName>ppt_y</p:attrName>
                                        </p:attrNameLst>
                                      </p:cBhvr>
                                      <p:rCtr x="0" y="-2778"/>
                                    </p:animMotion>
                                  </p:childTnLst>
                                </p:cTn>
                              </p:par>
                              <p:par>
                                <p:cTn id="21" presetID="6" presetClass="emph" presetSubtype="0" repeatCount="indefinite" accel="50000" decel="50000" autoRev="1" fill="hold" grpId="0" nodeType="withEffect">
                                  <p:stCondLst>
                                    <p:cond delay="400"/>
                                  </p:stCondLst>
                                  <p:childTnLst>
                                    <p:animScale>
                                      <p:cBhvr>
                                        <p:cTn id="22" dur="1500" fill="hold"/>
                                        <p:tgtEl>
                                          <p:spTgt spid="21"/>
                                        </p:tgtEl>
                                      </p:cBhvr>
                                      <p:by x="100000" y="125000"/>
                                    </p:animScale>
                                  </p:childTnLst>
                                </p:cTn>
                              </p:par>
                              <p:par>
                                <p:cTn id="23" presetID="42" presetClass="path" presetSubtype="0" repeatCount="indefinite" accel="50000" decel="50000" autoRev="1" fill="hold" grpId="1" nodeType="withEffect">
                                  <p:stCondLst>
                                    <p:cond delay="400"/>
                                  </p:stCondLst>
                                  <p:childTnLst>
                                    <p:animMotion origin="layout" path="M 4.16667E-6 -3.7037E-6 L 4.16667E-6 -0.05532 " pathEditMode="relative" rAng="0" ptsTypes="AA">
                                      <p:cBhvr>
                                        <p:cTn id="24" dur="1500" fill="hold"/>
                                        <p:tgtEl>
                                          <p:spTgt spid="21"/>
                                        </p:tgtEl>
                                        <p:attrNameLst>
                                          <p:attrName>ppt_x</p:attrName>
                                          <p:attrName>ppt_y</p:attrName>
                                        </p:attrNameLst>
                                      </p:cBhvr>
                                      <p:rCtr x="0" y="-2778"/>
                                    </p:animMotion>
                                  </p:childTnLst>
                                </p:cTn>
                              </p:par>
                              <p:par>
                                <p:cTn id="25" presetID="6" presetClass="emph" presetSubtype="0" repeatCount="indefinite" accel="50000" decel="50000" autoRev="1" fill="hold" grpId="0" nodeType="withEffect">
                                  <p:stCondLst>
                                    <p:cond delay="800"/>
                                  </p:stCondLst>
                                  <p:childTnLst>
                                    <p:animScale>
                                      <p:cBhvr>
                                        <p:cTn id="26" dur="1500" fill="hold"/>
                                        <p:tgtEl>
                                          <p:spTgt spid="22"/>
                                        </p:tgtEl>
                                      </p:cBhvr>
                                      <p:by x="100000" y="125000"/>
                                    </p:animScale>
                                  </p:childTnLst>
                                </p:cTn>
                              </p:par>
                              <p:par>
                                <p:cTn id="27" presetID="42" presetClass="path" presetSubtype="0" repeatCount="indefinite" accel="50000" decel="50000" autoRev="1" fill="hold" grpId="1" nodeType="withEffect">
                                  <p:stCondLst>
                                    <p:cond delay="800"/>
                                  </p:stCondLst>
                                  <p:childTnLst>
                                    <p:animMotion origin="layout" path="M 2.08333E-7 -3.7037E-6 L 2.08333E-7 -0.05532 " pathEditMode="relative" rAng="0" ptsTypes="AA">
                                      <p:cBhvr>
                                        <p:cTn id="28" dur="1500" fill="hold"/>
                                        <p:tgtEl>
                                          <p:spTgt spid="22"/>
                                        </p:tgtEl>
                                        <p:attrNameLst>
                                          <p:attrName>ppt_x</p:attrName>
                                          <p:attrName>ppt_y</p:attrName>
                                        </p:attrNameLst>
                                      </p:cBhvr>
                                      <p:rCtr x="0" y="-277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8A42B65-566C-0A41-B8C2-5032B07BD196}"/>
              </a:ext>
            </a:extLst>
          </p:cNvPr>
          <p:cNvSpPr/>
          <p:nvPr/>
        </p:nvSpPr>
        <p:spPr>
          <a:xfrm>
            <a:off x="2869581" y="202582"/>
            <a:ext cx="6452840" cy="6452838"/>
          </a:xfrm>
          <a:prstGeom prst="ellipse">
            <a:avLst/>
          </a:prstGeom>
          <a:solidFill>
            <a:srgbClr val="12231D">
              <a:alpha val="40000"/>
            </a:srgbClr>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LT" sz="8000" b="1" i="0" u="none" strike="noStrike" kern="1200" cap="none" spc="-150" normalizeH="0" baseline="0" noProof="0">
              <a:ln>
                <a:noFill/>
              </a:ln>
              <a:solidFill>
                <a:prstClr val="white"/>
              </a:solidFill>
              <a:effectLst/>
              <a:uLnTx/>
              <a:uFillTx/>
              <a:latin typeface="Raleway" panose="020B0503030101060003" pitchFamily="34" charset="77"/>
              <a:ea typeface="+mn-ea"/>
              <a:cs typeface="+mn-cs"/>
            </a:endParaRPr>
          </a:p>
        </p:txBody>
      </p:sp>
      <p:sp>
        <p:nvSpPr>
          <p:cNvPr id="4" name="Rectangle 3">
            <a:extLst>
              <a:ext uri="{FF2B5EF4-FFF2-40B4-BE49-F238E27FC236}">
                <a16:creationId xmlns:a16="http://schemas.microsoft.com/office/drawing/2014/main" id="{D674933B-DF67-D14D-ACC6-194EA400210B}"/>
              </a:ext>
            </a:extLst>
          </p:cNvPr>
          <p:cNvSpPr/>
          <p:nvPr/>
        </p:nvSpPr>
        <p:spPr>
          <a:xfrm>
            <a:off x="2947643" y="3389971"/>
            <a:ext cx="6296718" cy="144655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800" b="1" i="0" u="none" strike="noStrike" kern="1200" cap="none" spc="-150" normalizeH="0" baseline="0" noProof="0" dirty="0">
                <a:ln>
                  <a:noFill/>
                </a:ln>
                <a:solidFill>
                  <a:srgbClr val="FFFFFF"/>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rPr>
              <a:t>OUTCOME</a:t>
            </a:r>
            <a:endParaRPr kumimoji="0" lang="en-LT" sz="8800" b="1" i="0" u="none" strike="noStrike" kern="1200" cap="none" spc="-150" normalizeH="0" baseline="0" noProof="0" dirty="0">
              <a:ln>
                <a:noFill/>
              </a:ln>
              <a:solidFill>
                <a:srgbClr val="FFFFFF"/>
              </a:solidFill>
              <a:effectLst>
                <a:outerShdw blurRad="419100" sx="102000" sy="102000" algn="ctr" rotWithShape="0">
                  <a:prstClr val="black">
                    <a:alpha val="29000"/>
                  </a:prstClr>
                </a:outerShdw>
              </a:effectLst>
              <a:uLnTx/>
              <a:uFillTx/>
              <a:latin typeface="Raleway Black" panose="020B0503030101060003" pitchFamily="34" charset="77"/>
              <a:ea typeface="+mn-ea"/>
              <a:cs typeface="+mn-cs"/>
            </a:endParaRPr>
          </a:p>
        </p:txBody>
      </p:sp>
      <p:pic>
        <p:nvPicPr>
          <p:cNvPr id="6" name="Graphic 5" descr="Potion with solid fill">
            <a:extLst>
              <a:ext uri="{FF2B5EF4-FFF2-40B4-BE49-F238E27FC236}">
                <a16:creationId xmlns:a16="http://schemas.microsoft.com/office/drawing/2014/main" id="{CEB538FE-34FC-714C-8121-3DEF7E6B040F}"/>
              </a:ext>
            </a:extLst>
          </p:cNvPr>
          <p:cNvPicPr>
            <a:picLocks noChangeAspect="1"/>
          </p:cNvPicPr>
          <p:nvPr/>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698380" y="659779"/>
            <a:ext cx="2795240" cy="2795240"/>
          </a:xfrm>
          <a:prstGeom prst="rect">
            <a:avLst/>
          </a:prstGeom>
        </p:spPr>
      </p:pic>
    </p:spTree>
    <p:extLst>
      <p:ext uri="{BB962C8B-B14F-4D97-AF65-F5344CB8AC3E}">
        <p14:creationId xmlns:p14="http://schemas.microsoft.com/office/powerpoint/2010/main" val="3341998466"/>
      </p:ext>
    </p:extLst>
  </p:cSld>
  <p:clrMapOvr>
    <a:masterClrMapping/>
  </p:clrMapOvr>
  <p:transition spd="slow" advTm="0"/>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pic>
        <p:nvPicPr>
          <p:cNvPr id="3074" name="Picture 2" descr="orange and gray camping tent near body of water">
            <a:extLst>
              <a:ext uri="{FF2B5EF4-FFF2-40B4-BE49-F238E27FC236}">
                <a16:creationId xmlns:a16="http://schemas.microsoft.com/office/drawing/2014/main" id="{7E6FB2E9-7E21-1A4B-B7D9-51B1351B358F}"/>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40000"/>
                    </a14:imgEffect>
                  </a14:imgLayer>
                </a14:imgProps>
              </a:ext>
              <a:ext uri="{28A0092B-C50C-407E-A947-70E740481C1C}">
                <a14:useLocalDpi xmlns:a14="http://schemas.microsoft.com/office/drawing/2010/main"/>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a:extLst>
              <a:ext uri="{FF2B5EF4-FFF2-40B4-BE49-F238E27FC236}">
                <a16:creationId xmlns:a16="http://schemas.microsoft.com/office/drawing/2014/main" id="{B8A42B65-566C-0A41-B8C2-5032B07BD196}"/>
              </a:ext>
            </a:extLst>
          </p:cNvPr>
          <p:cNvSpPr/>
          <p:nvPr/>
        </p:nvSpPr>
        <p:spPr>
          <a:xfrm>
            <a:off x="-1364972" y="-4031970"/>
            <a:ext cx="14921946" cy="14921942"/>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LT" sz="8000" b="1" spc="-150">
              <a:latin typeface="Raleway" panose="020B0503030101060003" pitchFamily="34" charset="77"/>
            </a:endParaRPr>
          </a:p>
        </p:txBody>
      </p:sp>
      <p:sp>
        <p:nvSpPr>
          <p:cNvPr id="6" name="Rectangle 5">
            <a:extLst>
              <a:ext uri="{FF2B5EF4-FFF2-40B4-BE49-F238E27FC236}">
                <a16:creationId xmlns:a16="http://schemas.microsoft.com/office/drawing/2014/main" id="{86BA49A1-C4F8-6543-8240-061A4699B32F}"/>
              </a:ext>
            </a:extLst>
          </p:cNvPr>
          <p:cNvSpPr/>
          <p:nvPr/>
        </p:nvSpPr>
        <p:spPr>
          <a:xfrm>
            <a:off x="3228075" y="1834088"/>
            <a:ext cx="5735866" cy="1446550"/>
          </a:xfrm>
          <a:prstGeom prst="rect">
            <a:avLst/>
          </a:prstGeom>
        </p:spPr>
        <p:txBody>
          <a:bodyPr wrap="none">
            <a:spAutoFit/>
          </a:bodyPr>
          <a:lstStyle/>
          <a:p>
            <a:pPr algn="ctr"/>
            <a:r>
              <a:rPr lang="en-US" sz="88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rPr>
              <a:t>OUTCOME</a:t>
            </a:r>
            <a:endParaRPr lang="en-LT" sz="8800" b="1" spc="-150" dirty="0">
              <a:solidFill>
                <a:schemeClr val="bg1"/>
              </a:solidFill>
              <a:effectLst>
                <a:outerShdw blurRad="419100" sx="102000" sy="102000" algn="ctr" rotWithShape="0">
                  <a:prstClr val="black">
                    <a:alpha val="29000"/>
                  </a:prstClr>
                </a:outerShdw>
              </a:effectLst>
              <a:latin typeface="Raleway Black" panose="020B0503030101060003" pitchFamily="34" charset="77"/>
            </a:endParaRPr>
          </a:p>
        </p:txBody>
      </p:sp>
      <p:sp>
        <p:nvSpPr>
          <p:cNvPr id="10" name="Rectangle 9">
            <a:extLst>
              <a:ext uri="{FF2B5EF4-FFF2-40B4-BE49-F238E27FC236}">
                <a16:creationId xmlns:a16="http://schemas.microsoft.com/office/drawing/2014/main" id="{0CE686A0-D3CF-4B45-AB0E-0CEACD1B22AE}"/>
              </a:ext>
            </a:extLst>
          </p:cNvPr>
          <p:cNvSpPr/>
          <p:nvPr/>
        </p:nvSpPr>
        <p:spPr>
          <a:xfrm>
            <a:off x="3081454" y="3481925"/>
            <a:ext cx="6029092" cy="1200329"/>
          </a:xfrm>
          <a:prstGeom prst="rect">
            <a:avLst/>
          </a:prstGeom>
        </p:spPr>
        <p:txBody>
          <a:bodyPr wrap="square">
            <a:spAutoFit/>
          </a:bodyPr>
          <a:lstStyle/>
          <a:p>
            <a:pPr algn="ctr"/>
            <a:r>
              <a:rPr lang="en-US" sz="1200" spc="300" dirty="0">
                <a:solidFill>
                  <a:schemeClr val="bg1"/>
                </a:solidFill>
                <a:latin typeface="Raleway" panose="020B0503030101060003" pitchFamily="34" charset="77"/>
              </a:rPr>
              <a:t>The motor can be operated using the MIT app builder from around  anywhere in this world , as the app is connected with the IP address of the module. The farmer can switch on the motor even if he is other state or other country as well.</a:t>
            </a:r>
          </a:p>
          <a:p>
            <a:pPr algn="ctr"/>
            <a:endParaRPr lang="en-LT" sz="1200" spc="300" dirty="0">
              <a:solidFill>
                <a:schemeClr val="bg1"/>
              </a:solidFill>
              <a:latin typeface="Raleway" panose="020B0503030101060003" pitchFamily="34" charset="77"/>
            </a:endParaRPr>
          </a:p>
        </p:txBody>
      </p:sp>
      <p:pic>
        <p:nvPicPr>
          <p:cNvPr id="11" name="Graphic 10" descr="Potion with solid fill">
            <a:extLst>
              <a:ext uri="{FF2B5EF4-FFF2-40B4-BE49-F238E27FC236}">
                <a16:creationId xmlns:a16="http://schemas.microsoft.com/office/drawing/2014/main" id="{EC7840E3-BAD3-A84E-B5ED-F442FFC9B8E6}"/>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5231783" y="234176"/>
            <a:ext cx="1728434" cy="1728434"/>
          </a:xfrm>
          <a:prstGeom prst="rect">
            <a:avLst/>
          </a:prstGeom>
          <a:effectLst>
            <a:outerShdw blurRad="177800" sx="102000" sy="102000" algn="ctr" rotWithShape="0">
              <a:prstClr val="black">
                <a:alpha val="40000"/>
              </a:prstClr>
            </a:outerShdw>
          </a:effectLst>
        </p:spPr>
      </p:pic>
      <p:sp useBgFill="1">
        <p:nvSpPr>
          <p:cNvPr id="28" name="Oval 27">
            <a:extLst>
              <a:ext uri="{FF2B5EF4-FFF2-40B4-BE49-F238E27FC236}">
                <a16:creationId xmlns:a16="http://schemas.microsoft.com/office/drawing/2014/main" id="{F5655B3E-FE88-834E-A29C-AE048BDB4893}"/>
              </a:ext>
            </a:extLst>
          </p:cNvPr>
          <p:cNvSpPr/>
          <p:nvPr/>
        </p:nvSpPr>
        <p:spPr>
          <a:xfrm>
            <a:off x="8936754" y="1377174"/>
            <a:ext cx="363362" cy="363362"/>
          </a:xfrm>
          <a:prstGeom prst="ellipse">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30" name="Oval 29">
            <a:extLst>
              <a:ext uri="{FF2B5EF4-FFF2-40B4-BE49-F238E27FC236}">
                <a16:creationId xmlns:a16="http://schemas.microsoft.com/office/drawing/2014/main" id="{9429F179-E309-5B4C-9AC1-9EAF871D7405}"/>
              </a:ext>
            </a:extLst>
          </p:cNvPr>
          <p:cNvSpPr/>
          <p:nvPr/>
        </p:nvSpPr>
        <p:spPr>
          <a:xfrm>
            <a:off x="9288907" y="1657274"/>
            <a:ext cx="1030414" cy="1030414"/>
          </a:xfrm>
          <a:prstGeom prst="ellipse">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 useBgFill="1">
        <p:nvSpPr>
          <p:cNvPr id="31" name="Oval 30">
            <a:extLst>
              <a:ext uri="{FF2B5EF4-FFF2-40B4-BE49-F238E27FC236}">
                <a16:creationId xmlns:a16="http://schemas.microsoft.com/office/drawing/2014/main" id="{D53930A9-9ED7-C347-B138-C9D92018A994}"/>
              </a:ext>
            </a:extLst>
          </p:cNvPr>
          <p:cNvSpPr/>
          <p:nvPr/>
        </p:nvSpPr>
        <p:spPr>
          <a:xfrm>
            <a:off x="10018836" y="2564904"/>
            <a:ext cx="1728192" cy="1728192"/>
          </a:xfrm>
          <a:prstGeom prst="ellipse">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LT"/>
          </a:p>
        </p:txBody>
      </p:sp>
    </p:spTree>
    <p:extLst>
      <p:ext uri="{BB962C8B-B14F-4D97-AF65-F5344CB8AC3E}">
        <p14:creationId xmlns:p14="http://schemas.microsoft.com/office/powerpoint/2010/main" val="304678769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repeatCount="indefinite"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2000"/>
                                        <p:tgtEl>
                                          <p:spTgt spid="28"/>
                                        </p:tgtEl>
                                      </p:cBhvr>
                                    </p:animEffect>
                                  </p:childTnLst>
                                  <p:subTnLst>
                                    <p:set>
                                      <p:cBhvr override="childStyle">
                                        <p:cTn dur="1" fill="hold" display="0" masterRel="sameClick" afterEffect="1">
                                          <p:stCondLst>
                                            <p:cond evt="end" delay="0">
                                              <p:tn val="5"/>
                                            </p:cond>
                                          </p:stCondLst>
                                        </p:cTn>
                                        <p:tgtEl>
                                          <p:spTgt spid="28"/>
                                        </p:tgtEl>
                                        <p:attrNameLst>
                                          <p:attrName>style.visibility</p:attrName>
                                        </p:attrNameLst>
                                      </p:cBhvr>
                                      <p:to>
                                        <p:strVal val="hidden"/>
                                      </p:to>
                                    </p:set>
                                  </p:subTnLst>
                                </p:cTn>
                              </p:par>
                              <p:par>
                                <p:cTn id="8" presetID="64" presetClass="path" presetSubtype="0" repeatCount="indefinite" fill="hold" grpId="1" nodeType="withEffect">
                                  <p:stCondLst>
                                    <p:cond delay="0"/>
                                  </p:stCondLst>
                                  <p:childTnLst>
                                    <p:animMotion origin="layout" path="M 3.54167E-6 -4.81481E-6 L 3.54167E-6 -0.13888 " pathEditMode="relative" rAng="0" ptsTypes="AA">
                                      <p:cBhvr>
                                        <p:cTn id="9" dur="2000" fill="hold"/>
                                        <p:tgtEl>
                                          <p:spTgt spid="28"/>
                                        </p:tgtEl>
                                        <p:attrNameLst>
                                          <p:attrName>ppt_x</p:attrName>
                                          <p:attrName>ppt_y</p:attrName>
                                        </p:attrNameLst>
                                      </p:cBhvr>
                                      <p:rCtr x="0" y="-6944"/>
                                    </p:animMotion>
                                  </p:childTnLst>
                                </p:cTn>
                              </p:par>
                              <p:par>
                                <p:cTn id="10" presetID="10" presetClass="entr" presetSubtype="0" repeatCount="indefinite" fill="hold" grpId="0" nodeType="withEffect">
                                  <p:stCondLst>
                                    <p:cond delay="40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2000"/>
                                        <p:tgtEl>
                                          <p:spTgt spid="30"/>
                                        </p:tgtEl>
                                      </p:cBhvr>
                                    </p:animEffect>
                                  </p:childTnLst>
                                  <p:subTnLst>
                                    <p:set>
                                      <p:cBhvr override="childStyle">
                                        <p:cTn dur="1" fill="hold" display="0" masterRel="sameClick" afterEffect="1">
                                          <p:stCondLst>
                                            <p:cond evt="end" delay="0">
                                              <p:tn val="10"/>
                                            </p:cond>
                                          </p:stCondLst>
                                        </p:cTn>
                                        <p:tgtEl>
                                          <p:spTgt spid="30"/>
                                        </p:tgtEl>
                                        <p:attrNameLst>
                                          <p:attrName>style.visibility</p:attrName>
                                        </p:attrNameLst>
                                      </p:cBhvr>
                                      <p:to>
                                        <p:strVal val="hidden"/>
                                      </p:to>
                                    </p:set>
                                  </p:subTnLst>
                                </p:cTn>
                              </p:par>
                              <p:par>
                                <p:cTn id="13" presetID="64" presetClass="path" presetSubtype="0" repeatCount="indefinite" fill="hold" grpId="1" nodeType="withEffect">
                                  <p:stCondLst>
                                    <p:cond delay="400"/>
                                  </p:stCondLst>
                                  <p:childTnLst>
                                    <p:animMotion origin="layout" path="M 3.54167E-6 3.33333E-6 L 3.54167E-6 -0.13889 " pathEditMode="relative" rAng="0" ptsTypes="AA">
                                      <p:cBhvr>
                                        <p:cTn id="14" dur="2000" fill="hold"/>
                                        <p:tgtEl>
                                          <p:spTgt spid="30"/>
                                        </p:tgtEl>
                                        <p:attrNameLst>
                                          <p:attrName>ppt_x</p:attrName>
                                          <p:attrName>ppt_y</p:attrName>
                                        </p:attrNameLst>
                                      </p:cBhvr>
                                      <p:rCtr x="0" y="-6944"/>
                                    </p:animMotion>
                                  </p:childTnLst>
                                </p:cTn>
                              </p:par>
                              <p:par>
                                <p:cTn id="15" presetID="10" presetClass="entr" presetSubtype="0" repeatCount="indefinite" fill="hold" grpId="0" nodeType="withEffect">
                                  <p:stCondLst>
                                    <p:cond delay="80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2000"/>
                                        <p:tgtEl>
                                          <p:spTgt spid="31"/>
                                        </p:tgtEl>
                                      </p:cBhvr>
                                    </p:animEffect>
                                  </p:childTnLst>
                                  <p:subTnLst>
                                    <p:set>
                                      <p:cBhvr override="childStyle">
                                        <p:cTn dur="1" fill="hold" display="0" masterRel="sameClick" afterEffect="1">
                                          <p:stCondLst>
                                            <p:cond evt="end" delay="0">
                                              <p:tn val="15"/>
                                            </p:cond>
                                          </p:stCondLst>
                                        </p:cTn>
                                        <p:tgtEl>
                                          <p:spTgt spid="31"/>
                                        </p:tgtEl>
                                        <p:attrNameLst>
                                          <p:attrName>style.visibility</p:attrName>
                                        </p:attrNameLst>
                                      </p:cBhvr>
                                      <p:to>
                                        <p:strVal val="hidden"/>
                                      </p:to>
                                    </p:set>
                                  </p:subTnLst>
                                </p:cTn>
                              </p:par>
                              <p:par>
                                <p:cTn id="18" presetID="64" presetClass="path" presetSubtype="0" repeatCount="indefinite" fill="hold" grpId="1" nodeType="withEffect">
                                  <p:stCondLst>
                                    <p:cond delay="800"/>
                                  </p:stCondLst>
                                  <p:childTnLst>
                                    <p:animMotion origin="layout" path="M 1.875E-6 0 L 1.875E-6 -0.13889 " pathEditMode="relative" rAng="0" ptsTypes="AA">
                                      <p:cBhvr>
                                        <p:cTn id="19" dur="2000" fill="hold"/>
                                        <p:tgtEl>
                                          <p:spTgt spid="31"/>
                                        </p:tgtEl>
                                        <p:attrNameLst>
                                          <p:attrName>ppt_x</p:attrName>
                                          <p:attrName>ppt_y</p:attrName>
                                        </p:attrNameLst>
                                      </p:cBhvr>
                                      <p:rCtr x="0" y="-6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8" grpId="1" animBg="1"/>
      <p:bldP spid="30" grpId="0" animBg="1"/>
      <p:bldP spid="30" grpId="1" animBg="1"/>
      <p:bldP spid="31" grpId="0" animBg="1"/>
      <p:bldP spid="31" grpId="1" animBg="1"/>
    </p:bldLst>
  </p:timing>
</p:sld>
</file>

<file path=ppt/theme/theme1.xml><?xml version="1.0" encoding="utf-8"?>
<a:theme xmlns:a="http://schemas.openxmlformats.org/drawingml/2006/main" name="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alpha val="55000"/>
          </a:schemeClr>
        </a:solidFill>
        <a:ln w="76200">
          <a:solidFill>
            <a:schemeClr val="bg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262</Words>
  <Application>Microsoft Office PowerPoint</Application>
  <PresentationFormat>Widescreen</PresentationFormat>
  <Paragraphs>33</Paragraphs>
  <Slides>12</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Blackadder ITC</vt:lpstr>
      <vt:lpstr>Calibri</vt:lpstr>
      <vt:lpstr>Calibri Light</vt:lpstr>
      <vt:lpstr>Montserrat</vt:lpstr>
      <vt:lpstr>Raleway</vt:lpstr>
      <vt:lpstr>Raleway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2023-10-03T06:31:12Z</dcterms:created>
  <dcterms:modified xsi:type="dcterms:W3CDTF">2024-06-05T23:51:55Z</dcterms:modified>
</cp:coreProperties>
</file>

<file path=docProps/thumbnail.jpeg>
</file>